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90" r:id="rId4"/>
    <p:sldId id="271" r:id="rId5"/>
    <p:sldId id="291" r:id="rId6"/>
    <p:sldId id="292" r:id="rId7"/>
    <p:sldId id="270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4" r:id="rId16"/>
    <p:sldId id="275" r:id="rId17"/>
    <p:sldId id="276" r:id="rId18"/>
    <p:sldId id="268" r:id="rId19"/>
    <p:sldId id="261" r:id="rId20"/>
    <p:sldId id="260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5" r:id="rId30"/>
    <p:sldId id="287" r:id="rId31"/>
    <p:sldId id="288" r:id="rId32"/>
    <p:sldId id="289" r:id="rId33"/>
    <p:sldId id="257" r:id="rId34"/>
    <p:sldId id="293" r:id="rId35"/>
    <p:sldId id="269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36" autoAdjust="0"/>
  </p:normalViewPr>
  <p:slideViewPr>
    <p:cSldViewPr>
      <p:cViewPr varScale="1">
        <p:scale>
          <a:sx n="109" d="100"/>
          <a:sy n="109" d="100"/>
        </p:scale>
        <p:origin x="-8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&amp;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9352" y="83671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15-06-06</a:t>
            </a:fld>
            <a:endParaRPr lang="nl-N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68538" y="2708275"/>
            <a:ext cx="6370637" cy="936749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de-DE" dirty="0" smtClean="0"/>
              <a:t>Company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72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D636C07-7E76-46D3-B86B-6AF7C60E533E}" type="datetimeFigureOut">
              <a:rPr lang="nl-NL" smtClean="0"/>
              <a:t>15-06-06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15-06-06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15-06-06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D636C07-7E76-46D3-B86B-6AF7C60E533E}" type="datetimeFigureOut">
              <a:rPr lang="nl-NL" smtClean="0"/>
              <a:t>15-06-06</a:t>
            </a:fld>
            <a:endParaRPr lang="nl-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15-06-06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 baseline="0">
                <a:solidFill>
                  <a:srgbClr val="00B0F0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D636C07-7E76-46D3-B86B-6AF7C60E533E}" type="datetimeFigureOut">
              <a:rPr lang="nl-NL" smtClean="0"/>
              <a:t>15-06-06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15-06-06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15-06-06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15-06-06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15-06-06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D636C07-7E76-46D3-B86B-6AF7C60E533E}" type="datetimeFigureOut">
              <a:rPr lang="nl-NL" smtClean="0"/>
              <a:t>15-06-06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NN Connect\DNN Connect 2015\Package\dnnconnect_bg.pn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0"/>
          <a:stretch/>
        </p:blipFill>
        <p:spPr bwMode="auto">
          <a:xfrm>
            <a:off x="0" y="-1"/>
            <a:ext cx="9144000" cy="68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D636C07-7E76-46D3-B86B-6AF7C60E533E}" type="datetimeFigureOut">
              <a:rPr lang="nl-NL" smtClean="0"/>
              <a:t>15-06-06</a:t>
            </a:fld>
            <a:endParaRPr lang="nl-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rgbClr val="00B0F0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rgbClr val="00B0F0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rgbClr val="00B0F0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rgbClr val="00B0F0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rgbClr val="00B0F0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6" Type="http://schemas.openxmlformats.org/officeDocument/2006/relationships/image" Target="../media/image35.jpg"/><Relationship Id="rId7" Type="http://schemas.openxmlformats.org/officeDocument/2006/relationships/image" Target="../media/image36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ithub.com/ashishpd/DnnMobile/tree/master/DnnMobi" TargetMode="External"/><Relationship Id="rId3" Type="http://schemas.openxmlformats.org/officeDocument/2006/relationships/hyperlink" Target="https://github.com/ashishpd/DnnMobile/tree/master/DnnMobiHelper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/>
              <a:t>BUILD CROSS-PLATFORM NATIVE MOBILE APP FOR DNN</a:t>
            </a:r>
            <a:br>
              <a:rPr lang="en-US" b="1" cap="all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DNN Mobi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467544" y="5229200"/>
            <a:ext cx="8226290" cy="972000"/>
            <a:chOff x="467544" y="5229200"/>
            <a:chExt cx="8226290" cy="972000"/>
          </a:xfrm>
        </p:grpSpPr>
        <p:sp>
          <p:nvSpPr>
            <p:cNvPr id="8" name="Textfeld 7"/>
            <p:cNvSpPr txBox="1"/>
            <p:nvPr/>
          </p:nvSpPr>
          <p:spPr>
            <a:xfrm>
              <a:off x="467544" y="5229200"/>
              <a:ext cx="8226290" cy="9720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31" y="5391906"/>
              <a:ext cx="1363522" cy="704486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418" y="5391906"/>
              <a:ext cx="1414016" cy="645734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724" y="5468345"/>
              <a:ext cx="1390610" cy="551609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650" y="5468345"/>
              <a:ext cx="2121574" cy="551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490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Shuttle 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CA" dirty="0"/>
              <a:t>...between app and Web API</a:t>
            </a: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9" y="1683353"/>
            <a:ext cx="3597200" cy="2304256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3414"/>
            <a:ext cx="4178736" cy="226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6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CA" dirty="0" err="1"/>
              <a:t>Antiforgery</a:t>
            </a:r>
            <a:r>
              <a:rPr lang="en-CA" dirty="0"/>
              <a:t> Token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CA" dirty="0"/>
              <a:t>..send to Web API</a:t>
            </a:r>
          </a:p>
          <a:p>
            <a:pPr algn="ctr"/>
            <a:endParaRPr lang="en-US" dirty="0"/>
          </a:p>
        </p:txBody>
      </p:sp>
      <p:pic>
        <p:nvPicPr>
          <p:cNvPr id="8" name="Picture 2" descr="C:\Users\Admin\Dropbox\d_Todo\~Book\DNNCon\WebAPI\To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9" y="1600200"/>
            <a:ext cx="3888432" cy="261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263764" cy="106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52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CA" dirty="0"/>
              <a:t>Page and Module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CA" dirty="0"/>
              <a:t>..send Module &amp; Tab Ids to Web API</a:t>
            </a:r>
          </a:p>
          <a:p>
            <a:pPr algn="ctr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32985"/>
            <a:ext cx="2528710" cy="171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2528710" cy="171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42" y="1646237"/>
            <a:ext cx="525865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91506"/>
            <a:ext cx="2952328" cy="275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did 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CA" dirty="0" smtClean="0"/>
              <a:t>First .. stop complaining...instead do something</a:t>
            </a:r>
            <a:endParaRPr lang="en-CA" dirty="0"/>
          </a:p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56" y="2133600"/>
            <a:ext cx="2209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31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built a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 – Architect &amp; Developer</a:t>
            </a:r>
          </a:p>
          <a:p>
            <a:endParaRPr lang="en-US" dirty="0" smtClean="0"/>
          </a:p>
          <a:p>
            <a:r>
              <a:rPr lang="en-US" dirty="0" smtClean="0"/>
              <a:t>My wife – UI design</a:t>
            </a:r>
          </a:p>
          <a:p>
            <a:endParaRPr lang="en-US" dirty="0" smtClean="0"/>
          </a:p>
          <a:p>
            <a:r>
              <a:rPr lang="en-US" dirty="0" smtClean="0"/>
              <a:t>My Kids – QA</a:t>
            </a:r>
          </a:p>
          <a:p>
            <a:endParaRPr lang="en-US" dirty="0" smtClean="0"/>
          </a:p>
          <a:p>
            <a:r>
              <a:rPr lang="en-US" dirty="0" smtClean="0"/>
              <a:t>Our family time</a:t>
            </a:r>
          </a:p>
          <a:p>
            <a:endParaRPr lang="en-US" dirty="0" smtClean="0"/>
          </a:p>
          <a:p>
            <a:r>
              <a:rPr lang="en-US" dirty="0" smtClean="0"/>
              <a:t>Our own hardware / software / app store  certificates</a:t>
            </a:r>
          </a:p>
          <a:p>
            <a:endParaRPr lang="en-US" dirty="0" smtClean="0"/>
          </a:p>
          <a:p>
            <a:r>
              <a:rPr lang="en-US" dirty="0" smtClean="0"/>
              <a:t>All open source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88" y="540842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shish.prasad\Dropbox\d\profile_pic\Ash_Prasad_400x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88" y="1524000"/>
            <a:ext cx="1346791" cy="131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hish.prasad\Dropbox\d\profile_pic\ruchi_pras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Shot 2015-05-28 at 11.10.5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24200"/>
            <a:ext cx="3543299" cy="120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looked at various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err="1"/>
              <a:t>Icenium</a:t>
            </a:r>
            <a:r>
              <a:rPr lang="en-CA" dirty="0"/>
              <a:t> (</a:t>
            </a:r>
            <a:r>
              <a:rPr lang="en-CA" dirty="0" err="1"/>
              <a:t>Telerik</a:t>
            </a:r>
            <a:r>
              <a:rPr lang="en-CA" dirty="0"/>
              <a:t>)</a:t>
            </a:r>
          </a:p>
          <a:p>
            <a:endParaRPr lang="en-CA" dirty="0" smtClean="0"/>
          </a:p>
          <a:p>
            <a:r>
              <a:rPr lang="en-CA" dirty="0" err="1" smtClean="0"/>
              <a:t>PhoneGap</a:t>
            </a:r>
            <a:endParaRPr lang="en-CA" dirty="0"/>
          </a:p>
          <a:p>
            <a:endParaRPr lang="en-CA" dirty="0" smtClean="0"/>
          </a:p>
          <a:p>
            <a:r>
              <a:rPr lang="en-CA" dirty="0" err="1" smtClean="0"/>
              <a:t>Xamarin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Native </a:t>
            </a:r>
            <a:r>
              <a:rPr lang="en-CA" dirty="0"/>
              <a:t>Android</a:t>
            </a:r>
          </a:p>
          <a:p>
            <a:endParaRPr lang="en-CA" dirty="0" smtClean="0"/>
          </a:p>
          <a:p>
            <a:r>
              <a:rPr lang="en-CA" dirty="0" smtClean="0"/>
              <a:t>Native iOS</a:t>
            </a:r>
            <a:endParaRPr lang="en-CA" dirty="0"/>
          </a:p>
          <a:p>
            <a:endParaRPr lang="en-CA" dirty="0" smtClean="0"/>
          </a:p>
          <a:p>
            <a:r>
              <a:rPr lang="en-CA" dirty="0" err="1" smtClean="0"/>
              <a:t>Appcelerator</a:t>
            </a:r>
            <a:endParaRPr lang="en-CA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7" name="Shape 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43408" y="4606277"/>
            <a:ext cx="1071524" cy="10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808" y="2990154"/>
            <a:ext cx="1071524" cy="1071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4809" y="1886077"/>
            <a:ext cx="2467874" cy="55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3258" y="4484977"/>
            <a:ext cx="1192849" cy="119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1824" y="3048578"/>
            <a:ext cx="1095684" cy="10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21471" y="1821777"/>
            <a:ext cx="1016399" cy="1016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87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3" name="Shape 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39023" y="1905000"/>
            <a:ext cx="3834049" cy="38340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362200" y="57912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…..</a:t>
            </a:r>
            <a:r>
              <a:rPr lang="en-US" sz="3600" dirty="0" err="1" smtClean="0"/>
              <a:t>Appcelerator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66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Appcelerator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Cross Platform</a:t>
            </a:r>
          </a:p>
          <a:p>
            <a:pPr lvl="1"/>
            <a:r>
              <a:rPr lang="en-US" dirty="0" smtClean="0"/>
              <a:t>iOS, Android, Blackberry, </a:t>
            </a:r>
            <a:r>
              <a:rPr lang="en-US" dirty="0" err="1" smtClean="0"/>
              <a:t>Tizen</a:t>
            </a:r>
            <a:endParaRPr lang="en-US" dirty="0"/>
          </a:p>
          <a:p>
            <a:pPr lvl="1"/>
            <a:r>
              <a:rPr lang="en-US" dirty="0" smtClean="0"/>
              <a:t>Windows Phone (coming)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MVC Architecture (Alloy)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JS / Html / CSS (</a:t>
            </a:r>
            <a:r>
              <a:rPr lang="en-US" dirty="0" err="1" smtClean="0"/>
              <a:t>tss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No need to learn Native</a:t>
            </a:r>
            <a:endParaRPr lang="en-US" dirty="0"/>
          </a:p>
          <a:p>
            <a:endParaRPr lang="en-US" dirty="0"/>
          </a:p>
          <a:p>
            <a:r>
              <a:rPr lang="en-US" dirty="0"/>
              <a:t>All open </a:t>
            </a:r>
            <a:r>
              <a:rPr lang="en-US" dirty="0" smtClean="0"/>
              <a:t>source - Free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3" name="Shape 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9081" y="1600200"/>
            <a:ext cx="2109177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870" y="4724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69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Mac (Android and iOS)</a:t>
            </a:r>
          </a:p>
          <a:p>
            <a:r>
              <a:rPr lang="en-US" dirty="0" smtClean="0"/>
              <a:t>or </a:t>
            </a:r>
          </a:p>
          <a:p>
            <a:r>
              <a:rPr lang="en-US" dirty="0" smtClean="0"/>
              <a:t>PC (Android only)</a:t>
            </a:r>
          </a:p>
          <a:p>
            <a:endParaRPr lang="en-US" dirty="0" smtClean="0"/>
          </a:p>
          <a:p>
            <a:r>
              <a:rPr lang="en-US" dirty="0" smtClean="0"/>
              <a:t>Titanium Studio</a:t>
            </a:r>
          </a:p>
          <a:p>
            <a:pPr lvl="1"/>
            <a:r>
              <a:rPr lang="en-US" dirty="0" smtClean="0"/>
              <a:t>FREE, Open Source</a:t>
            </a:r>
          </a:p>
          <a:p>
            <a:pPr lvl="1"/>
            <a:r>
              <a:rPr lang="en-US" dirty="0" smtClean="0"/>
              <a:t>Alloy MVC framework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Genymotion</a:t>
            </a:r>
            <a:endParaRPr lang="en-US" dirty="0"/>
          </a:p>
          <a:p>
            <a:pPr lvl="1"/>
            <a:r>
              <a:rPr lang="en-US" dirty="0" smtClean="0"/>
              <a:t>FREE - very fast Android emulator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err="1" smtClean="0"/>
              <a:t>TiShadow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182953"/>
            <a:ext cx="1828800" cy="858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917122"/>
            <a:ext cx="1964640" cy="376556"/>
          </a:xfrm>
          <a:prstGeom prst="rect">
            <a:avLst/>
          </a:prstGeom>
        </p:spPr>
      </p:pic>
      <p:pic>
        <p:nvPicPr>
          <p:cNvPr id="1032" name="Picture 8" descr="http://olivalabs.com/wp-content/uploads/2013/10/tishadow_app-169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10200"/>
            <a:ext cx="762000" cy="13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6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Environment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SublimeText3 (Optional)</a:t>
            </a:r>
          </a:p>
          <a:p>
            <a:pPr lvl="1"/>
            <a:r>
              <a:rPr lang="en-US" dirty="0" smtClean="0"/>
              <a:t>There are plugins for Titanium</a:t>
            </a:r>
          </a:p>
          <a:p>
            <a:endParaRPr lang="en-US" dirty="0" smtClean="0"/>
          </a:p>
          <a:p>
            <a:r>
              <a:rPr lang="en-US" dirty="0" smtClean="0"/>
              <a:t>Developer certificates</a:t>
            </a:r>
          </a:p>
          <a:p>
            <a:pPr lvl="1"/>
            <a:r>
              <a:rPr lang="en-US" dirty="0" smtClean="0"/>
              <a:t>Apple and Google- $$$</a:t>
            </a:r>
          </a:p>
          <a:p>
            <a:endParaRPr lang="en-US" dirty="0" smtClean="0"/>
          </a:p>
          <a:p>
            <a:r>
              <a:rPr lang="en-US" dirty="0" smtClean="0"/>
              <a:t>DNN Site</a:t>
            </a:r>
          </a:p>
          <a:p>
            <a:pPr lvl="1"/>
            <a:r>
              <a:rPr lang="en-US" dirty="0" err="1" smtClean="0"/>
              <a:t>DnnMobiHelper</a:t>
            </a:r>
            <a:r>
              <a:rPr lang="en-US" dirty="0" smtClean="0"/>
              <a:t> installed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Android phone – set in Developer mode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err="1" smtClean="0"/>
              <a:t>TestFlight</a:t>
            </a:r>
            <a:r>
              <a:rPr lang="en-US" dirty="0" smtClean="0"/>
              <a:t> (optional) </a:t>
            </a:r>
            <a:endParaRPr lang="en-US" dirty="0"/>
          </a:p>
        </p:txBody>
      </p:sp>
      <p:pic>
        <p:nvPicPr>
          <p:cNvPr id="2050" name="Picture 2" descr="https://developer.apple.com/assets/elements/icons/128x128/testflight_2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626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54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Ash Prasad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DNN Corp.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591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628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267200" y="1676400"/>
            <a:ext cx="86130" cy="4056856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36340" y="1563511"/>
            <a:ext cx="33022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Mobile</a:t>
            </a:r>
            <a:endParaRPr lang="en-CA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04048" y="1556792"/>
            <a:ext cx="31493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Server</a:t>
            </a:r>
            <a:endParaRPr lang="en-CA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50556" y="2996953"/>
            <a:ext cx="2736304" cy="64807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One new Web </a:t>
            </a:r>
            <a:r>
              <a:rPr lang="en-C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API</a:t>
            </a:r>
            <a:endParaRPr lang="en-CA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81180" y="4195636"/>
            <a:ext cx="2736304" cy="60151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Core Web APIs</a:t>
            </a:r>
            <a:endParaRPr lang="en-CA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281180" y="5047005"/>
            <a:ext cx="2736304" cy="601516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 Web APIs</a:t>
            </a:r>
            <a:endParaRPr lang="en-CA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9601" y="2729882"/>
            <a:ext cx="3200400" cy="109005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 Library - Login, </a:t>
            </a:r>
            <a:r>
              <a:rPr lang="en-CA"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AntiForgery</a:t>
            </a:r>
            <a:r>
              <a:rPr lang="en-C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Cookie, Module/</a:t>
            </a:r>
            <a:r>
              <a:rPr lang="en-CA"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TabId</a:t>
            </a:r>
            <a:endParaRPr lang="en-CA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9045" y="4171765"/>
            <a:ext cx="2736304" cy="60151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Core FE</a:t>
            </a:r>
            <a:endParaRPr lang="en-CA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2170" y="5125114"/>
            <a:ext cx="2736304" cy="60151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 FE</a:t>
            </a:r>
            <a:endParaRPr lang="en-CA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85278" y="327660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49274" y="455062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49274" y="535960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39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Appcelerator</a:t>
            </a:r>
            <a:r>
              <a:rPr lang="en-US" dirty="0" smtClean="0"/>
              <a:t> MVC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View </a:t>
            </a:r>
            <a:endParaRPr lang="en-US" dirty="0"/>
          </a:p>
          <a:p>
            <a:pPr lvl="1"/>
            <a:r>
              <a:rPr lang="en-US" dirty="0" smtClean="0"/>
              <a:t>XML markup</a:t>
            </a:r>
          </a:p>
          <a:p>
            <a:r>
              <a:rPr lang="en-US" dirty="0" smtClean="0"/>
              <a:t>Style</a:t>
            </a:r>
          </a:p>
          <a:p>
            <a:pPr lvl="1"/>
            <a:r>
              <a:rPr lang="en-US" dirty="0" smtClean="0"/>
              <a:t>TSS (</a:t>
            </a:r>
            <a:r>
              <a:rPr lang="en-US" dirty="0" err="1" smtClean="0"/>
              <a:t>css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Controller – </a:t>
            </a:r>
          </a:p>
          <a:p>
            <a:pPr lvl="1"/>
            <a:r>
              <a:rPr lang="en-US" dirty="0" smtClean="0"/>
              <a:t>JS code behind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556792"/>
            <a:ext cx="4648200" cy="51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4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Appcelerator</a:t>
            </a:r>
            <a:r>
              <a:rPr lang="en-US" dirty="0" smtClean="0"/>
              <a:t> - 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43" y="1506071"/>
            <a:ext cx="8269171" cy="481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5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Appcelerator</a:t>
            </a:r>
            <a:r>
              <a:rPr lang="en-US" dirty="0" smtClean="0"/>
              <a:t> -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69642"/>
            <a:ext cx="8382000" cy="52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Appcelerator</a:t>
            </a:r>
            <a:r>
              <a:rPr lang="en-US" dirty="0" smtClean="0"/>
              <a:t> - JS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7456074" cy="49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6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Appcelerator</a:t>
            </a:r>
            <a:r>
              <a:rPr lang="en-US" dirty="0" smtClean="0"/>
              <a:t> – </a:t>
            </a:r>
            <a:r>
              <a:rPr lang="en-US" dirty="0" err="1" smtClean="0"/>
              <a:t>TiApp.Xml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70977"/>
            <a:ext cx="830419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5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Appcelerator</a:t>
            </a:r>
            <a:r>
              <a:rPr lang="en-US" dirty="0" smtClean="0"/>
              <a:t> –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</a:p>
          <a:p>
            <a:r>
              <a:rPr lang="en-US" dirty="0" smtClean="0"/>
              <a:t>Get</a:t>
            </a:r>
          </a:p>
          <a:p>
            <a:r>
              <a:rPr lang="en-US" dirty="0" smtClean="0"/>
              <a:t>Post</a:t>
            </a:r>
          </a:p>
          <a:p>
            <a:r>
              <a:rPr lang="en-US" dirty="0" err="1" smtClean="0"/>
              <a:t>TabId</a:t>
            </a:r>
            <a:endParaRPr lang="en-US" dirty="0" smtClean="0"/>
          </a:p>
          <a:p>
            <a:r>
              <a:rPr lang="en-US" dirty="0" err="1" smtClean="0"/>
              <a:t>ModuleId</a:t>
            </a:r>
            <a:endParaRPr lang="en-US" dirty="0" smtClean="0"/>
          </a:p>
          <a:p>
            <a:r>
              <a:rPr lang="en-US" dirty="0" err="1" smtClean="0"/>
              <a:t>Antiforgery</a:t>
            </a:r>
            <a:endParaRPr lang="en-US" dirty="0" smtClean="0"/>
          </a:p>
          <a:p>
            <a:r>
              <a:rPr lang="en-US" dirty="0" smtClean="0"/>
              <a:t>Logoff</a:t>
            </a:r>
          </a:p>
          <a:p>
            <a:r>
              <a:rPr lang="en-US" dirty="0" err="1" smtClean="0"/>
              <a:t>IsLoggedIn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199" y="1524000"/>
            <a:ext cx="577397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8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 Flow – Login to Answers</a:t>
            </a:r>
            <a:endParaRPr lang="en-US" dirty="0"/>
          </a:p>
        </p:txBody>
      </p:sp>
      <p:pic>
        <p:nvPicPr>
          <p:cNvPr id="2050" name="Picture 2" descr="https://is1-ssl.mzstatic.com/image/thumb/Purple5/v4/0b/e9/60/0be96004-fc7e-f95c-f29b-f7d02bd64e74/pr_source.png/500x500bb-8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504950"/>
            <a:ext cx="254359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s1-ssl.mzstatic.com/image/thumb/Purple1/v4/16/24/c0/1624c047-0e99-b9a9-9c33-9308137e0ef9/pr_source.png/500x500bb-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04950"/>
            <a:ext cx="2619625" cy="451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s2-ssl.mzstatic.com/image/thumb/Purple7/v4/7f/4c/1e/7f4c1e89-60df-f6f9-95b1-3cd881d71f34/pr_source.png/500x500bb-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10" y="1535649"/>
            <a:ext cx="2522739" cy="44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00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–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Callbacks</a:t>
            </a:r>
          </a:p>
          <a:p>
            <a:pPr lvl="1"/>
            <a:r>
              <a:rPr lang="en-US" dirty="0" smtClean="0"/>
              <a:t>Success</a:t>
            </a:r>
          </a:p>
          <a:p>
            <a:pPr lvl="2"/>
            <a:r>
              <a:rPr lang="en-US" dirty="0" smtClean="0"/>
              <a:t>Open Main</a:t>
            </a:r>
          </a:p>
          <a:p>
            <a:pPr lvl="1"/>
            <a:r>
              <a:rPr lang="en-US" dirty="0" smtClean="0"/>
              <a:t>Failure</a:t>
            </a:r>
          </a:p>
          <a:p>
            <a:pPr lvl="2"/>
            <a:r>
              <a:rPr lang="en-US" dirty="0" smtClean="0"/>
              <a:t>Show error</a:t>
            </a:r>
          </a:p>
          <a:p>
            <a:r>
              <a:rPr lang="en-US" dirty="0" err="1" smtClean="0"/>
              <a:t>WebApiHelper</a:t>
            </a:r>
            <a:endParaRPr lang="en-US" dirty="0" smtClean="0"/>
          </a:p>
          <a:p>
            <a:pPr lvl="1"/>
            <a:r>
              <a:rPr lang="en-US" dirty="0" smtClean="0"/>
              <a:t>Login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646237"/>
            <a:ext cx="5334000" cy="51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4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- 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TabGroup</a:t>
            </a:r>
            <a:endParaRPr lang="en-US" dirty="0" smtClean="0"/>
          </a:p>
          <a:p>
            <a:r>
              <a:rPr lang="en-US" dirty="0" smtClean="0"/>
              <a:t>Add tabs</a:t>
            </a:r>
          </a:p>
          <a:p>
            <a:pPr lvl="1"/>
            <a:r>
              <a:rPr lang="en-US" dirty="0" smtClean="0"/>
              <a:t>Answers</a:t>
            </a:r>
          </a:p>
          <a:p>
            <a:pPr lvl="1"/>
            <a:r>
              <a:rPr lang="en-US" dirty="0" smtClean="0"/>
              <a:t>Messages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962400"/>
            <a:ext cx="2538077" cy="738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437" y="1828800"/>
            <a:ext cx="561596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0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App (demo)</a:t>
            </a:r>
          </a:p>
          <a:p>
            <a:r>
              <a:rPr lang="en-US" dirty="0" smtClean="0"/>
              <a:t>DNN Web </a:t>
            </a:r>
            <a:r>
              <a:rPr lang="en-US" dirty="0" err="1" smtClean="0"/>
              <a:t>Api</a:t>
            </a:r>
            <a:r>
              <a:rPr lang="en-US" dirty="0" smtClean="0"/>
              <a:t> History</a:t>
            </a:r>
          </a:p>
          <a:p>
            <a:r>
              <a:rPr lang="en-US" dirty="0" smtClean="0"/>
              <a:t>Mobile Development Platforms</a:t>
            </a:r>
          </a:p>
          <a:p>
            <a:r>
              <a:rPr lang="en-US" dirty="0" err="1" smtClean="0"/>
              <a:t>Appcelerator</a:t>
            </a:r>
            <a:r>
              <a:rPr lang="en-US" dirty="0" smtClean="0"/>
              <a:t> – View, Controller, Markup</a:t>
            </a:r>
          </a:p>
          <a:p>
            <a:r>
              <a:rPr lang="en-US" dirty="0" err="1" smtClean="0"/>
              <a:t>Appcelerator</a:t>
            </a:r>
            <a:r>
              <a:rPr lang="en-US" dirty="0" smtClean="0"/>
              <a:t> </a:t>
            </a:r>
            <a:r>
              <a:rPr lang="en-US" dirty="0" err="1" smtClean="0"/>
              <a:t>Dev</a:t>
            </a:r>
            <a:r>
              <a:rPr lang="en-US" dirty="0" smtClean="0"/>
              <a:t> Environment</a:t>
            </a:r>
          </a:p>
          <a:p>
            <a:r>
              <a:rPr lang="en-US" dirty="0" smtClean="0"/>
              <a:t>Tips</a:t>
            </a:r>
          </a:p>
          <a:p>
            <a:r>
              <a:rPr lang="en-US" dirty="0" smtClean="0"/>
              <a:t>Code Walkthrough</a:t>
            </a:r>
          </a:p>
          <a:p>
            <a:pPr lvl="1"/>
            <a:r>
              <a:rPr lang="en-US" dirty="0" smtClean="0"/>
              <a:t>Debugging</a:t>
            </a:r>
          </a:p>
          <a:p>
            <a:pPr lvl="1"/>
            <a:r>
              <a:rPr lang="en-US" dirty="0" smtClean="0"/>
              <a:t>Emulators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8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-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ListView</a:t>
            </a:r>
            <a:endParaRPr lang="en-US" dirty="0" smtClean="0"/>
          </a:p>
          <a:p>
            <a:pPr lvl="1"/>
            <a:r>
              <a:rPr lang="en-US" dirty="0" smtClean="0"/>
              <a:t>Template</a:t>
            </a:r>
          </a:p>
          <a:p>
            <a:r>
              <a:rPr lang="en-US" dirty="0" err="1" smtClean="0"/>
              <a:t>WebApi</a:t>
            </a:r>
            <a:endParaRPr lang="en-US" dirty="0" smtClean="0"/>
          </a:p>
          <a:p>
            <a:r>
              <a:rPr lang="en-US" dirty="0" smtClean="0"/>
              <a:t>Auto Load</a:t>
            </a:r>
          </a:p>
          <a:p>
            <a:r>
              <a:rPr lang="en-US" dirty="0" err="1" smtClean="0"/>
              <a:t>Databind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581400"/>
            <a:ext cx="6153133" cy="3091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465920"/>
            <a:ext cx="5410200" cy="20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8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Genymotion</a:t>
            </a:r>
            <a:r>
              <a:rPr lang="en-US" dirty="0" smtClean="0"/>
              <a:t> for Android </a:t>
            </a:r>
          </a:p>
          <a:p>
            <a:pPr lvl="1"/>
            <a:r>
              <a:rPr lang="en-US" dirty="0" smtClean="0"/>
              <a:t>Google’s Emulator – Very Slow</a:t>
            </a:r>
          </a:p>
          <a:p>
            <a:endParaRPr lang="en-US" dirty="0" smtClean="0"/>
          </a:p>
          <a:p>
            <a:r>
              <a:rPr lang="en-US" dirty="0" err="1" smtClean="0"/>
              <a:t>Xcode</a:t>
            </a:r>
            <a:r>
              <a:rPr lang="en-US" dirty="0" smtClean="0"/>
              <a:t> emulators - pretty good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TiShadow</a:t>
            </a:r>
            <a:r>
              <a:rPr lang="en-US" dirty="0" smtClean="0"/>
              <a:t> for faster dev</a:t>
            </a:r>
          </a:p>
          <a:p>
            <a:endParaRPr lang="en-US" dirty="0" smtClean="0"/>
          </a:p>
          <a:p>
            <a:r>
              <a:rPr lang="en-US" dirty="0" smtClean="0"/>
              <a:t>Test on physical devices often</a:t>
            </a:r>
          </a:p>
          <a:p>
            <a:endParaRPr lang="en-US" dirty="0" smtClean="0"/>
          </a:p>
          <a:p>
            <a:r>
              <a:rPr lang="en-US" dirty="0" smtClean="0"/>
              <a:t>Android and iOS are DIFFERENT </a:t>
            </a:r>
          </a:p>
          <a:p>
            <a:pPr lvl="1"/>
            <a:r>
              <a:rPr lang="en-US" dirty="0" smtClean="0"/>
              <a:t>Accept it!!</a:t>
            </a:r>
          </a:p>
        </p:txBody>
      </p:sp>
    </p:spTree>
    <p:extLst>
      <p:ext uri="{BB962C8B-B14F-4D97-AF65-F5344CB8AC3E}">
        <p14:creationId xmlns:p14="http://schemas.microsoft.com/office/powerpoint/2010/main" val="275095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(cond..)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 Layout </a:t>
            </a:r>
          </a:p>
          <a:p>
            <a:pPr lvl="1"/>
            <a:r>
              <a:rPr lang="en-US" dirty="0"/>
              <a:t>horizontal vs. </a:t>
            </a:r>
            <a:r>
              <a:rPr lang="en-US" dirty="0" smtClean="0"/>
              <a:t>vertical</a:t>
            </a:r>
          </a:p>
          <a:p>
            <a:endParaRPr lang="en-US" dirty="0" smtClean="0"/>
          </a:p>
          <a:p>
            <a:r>
              <a:rPr lang="en-US" dirty="0" smtClean="0"/>
              <a:t>Brush up on JS</a:t>
            </a:r>
          </a:p>
          <a:p>
            <a:endParaRPr lang="en-US" dirty="0" smtClean="0"/>
          </a:p>
          <a:p>
            <a:r>
              <a:rPr lang="en-US" dirty="0" smtClean="0"/>
              <a:t>Understand DNN Security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WebApi</a:t>
            </a:r>
            <a:r>
              <a:rPr lang="en-US" dirty="0" smtClean="0"/>
              <a:t> attributes</a:t>
            </a:r>
          </a:p>
          <a:p>
            <a:pPr lvl="1"/>
            <a:r>
              <a:rPr lang="en-US" dirty="0" smtClean="0"/>
              <a:t>Cookies</a:t>
            </a:r>
          </a:p>
        </p:txBody>
      </p:sp>
    </p:spTree>
    <p:extLst>
      <p:ext uri="{BB962C8B-B14F-4D97-AF65-F5344CB8AC3E}">
        <p14:creationId xmlns:p14="http://schemas.microsoft.com/office/powerpoint/2010/main" val="324008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23728" y="1772816"/>
            <a:ext cx="5801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 smtClean="0"/>
              <a:t>Code Demo</a:t>
            </a:r>
            <a:endParaRPr lang="de-DE" sz="7200" dirty="0"/>
          </a:p>
        </p:txBody>
      </p:sp>
    </p:spTree>
    <p:extLst>
      <p:ext uri="{BB962C8B-B14F-4D97-AF65-F5344CB8AC3E}">
        <p14:creationId xmlns:p14="http://schemas.microsoft.com/office/powerpoint/2010/main" val="47955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Appcelerator</a:t>
            </a:r>
            <a:r>
              <a:rPr lang="en-US" dirty="0" smtClean="0"/>
              <a:t> based App’s source code</a:t>
            </a:r>
          </a:p>
          <a:p>
            <a:pPr lvl="1"/>
            <a:r>
              <a:rPr lang="en-US" dirty="0">
                <a:hlinkClick r:id="rId2"/>
              </a:rPr>
              <a:t>https://github.com/ashishpd/DnnMobile/tree/master/</a:t>
            </a:r>
            <a:r>
              <a:rPr lang="en-US" dirty="0" smtClean="0">
                <a:hlinkClick r:id="rId2"/>
              </a:rPr>
              <a:t>DnnMobi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DnnMobiHelper</a:t>
            </a:r>
            <a:r>
              <a:rPr lang="en-US" dirty="0" smtClean="0"/>
              <a:t> (install on DNN)</a:t>
            </a:r>
          </a:p>
          <a:p>
            <a:pPr lvl="1"/>
            <a:r>
              <a:rPr lang="en-US" dirty="0">
                <a:hlinkClick r:id="rId3"/>
              </a:rPr>
              <a:t>https://github.com/ashishpd/DnnMobile/tree/master/</a:t>
            </a:r>
            <a:r>
              <a:rPr lang="en-US" dirty="0" smtClean="0">
                <a:hlinkClick r:id="rId3"/>
              </a:rPr>
              <a:t>DnnMobiHelper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587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23728" y="177281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 err="1" smtClean="0"/>
              <a:t>Questions</a:t>
            </a:r>
            <a:r>
              <a:rPr lang="de-DE" sz="7200" dirty="0" smtClean="0"/>
              <a:t>?</a:t>
            </a:r>
            <a:endParaRPr lang="de-DE" sz="72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566867" y="4653136"/>
            <a:ext cx="8226290" cy="972000"/>
            <a:chOff x="467544" y="5229200"/>
            <a:chExt cx="8226290" cy="972000"/>
          </a:xfrm>
        </p:grpSpPr>
        <p:sp>
          <p:nvSpPr>
            <p:cNvPr id="4" name="Textfeld 3"/>
            <p:cNvSpPr txBox="1"/>
            <p:nvPr/>
          </p:nvSpPr>
          <p:spPr>
            <a:xfrm>
              <a:off x="467544" y="5229200"/>
              <a:ext cx="8226290" cy="9720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31" y="5391906"/>
              <a:ext cx="1363522" cy="704486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418" y="5391906"/>
              <a:ext cx="1414016" cy="645734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724" y="5468345"/>
              <a:ext cx="1390610" cy="551609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650" y="5468345"/>
              <a:ext cx="2121574" cy="551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463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About Me – Ash Prasad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458200" cy="4526280"/>
          </a:xfrm>
        </p:spPr>
        <p:txBody>
          <a:bodyPr/>
          <a:lstStyle/>
          <a:p>
            <a:pPr lvl="0"/>
            <a:r>
              <a:rPr lang="en-US" dirty="0"/>
              <a:t>DNN Corp</a:t>
            </a:r>
            <a:endParaRPr lang="en-US" dirty="0" smtClean="0"/>
          </a:p>
          <a:p>
            <a:pPr lvl="1"/>
            <a:r>
              <a:rPr lang="en-US" dirty="0" smtClean="0"/>
              <a:t>Sr</a:t>
            </a:r>
            <a:r>
              <a:rPr lang="en-US" dirty="0"/>
              <a:t>. </a:t>
            </a:r>
            <a:r>
              <a:rPr lang="en-US" dirty="0" smtClean="0"/>
              <a:t>Manager, Development </a:t>
            </a:r>
            <a:endParaRPr lang="en-CA" dirty="0"/>
          </a:p>
          <a:p>
            <a:pPr lvl="1"/>
            <a:r>
              <a:rPr lang="en-US" sz="2800" dirty="0" smtClean="0"/>
              <a:t>Langley</a:t>
            </a:r>
            <a:r>
              <a:rPr lang="en-US" sz="2800" dirty="0"/>
              <a:t>, </a:t>
            </a:r>
            <a:r>
              <a:rPr lang="en-US" sz="2800" dirty="0" smtClean="0"/>
              <a:t>Canadian </a:t>
            </a:r>
            <a:r>
              <a:rPr lang="en-US" sz="2800" dirty="0"/>
              <a:t>office</a:t>
            </a:r>
            <a:endParaRPr lang="en-CA" sz="2800" dirty="0"/>
          </a:p>
          <a:p>
            <a:pPr lvl="1"/>
            <a:r>
              <a:rPr lang="en-US" sz="2800" dirty="0"/>
              <a:t>Look after </a:t>
            </a:r>
            <a:r>
              <a:rPr lang="en-US" sz="2800" dirty="0" err="1"/>
              <a:t>Evoq</a:t>
            </a:r>
            <a:r>
              <a:rPr lang="en-US" sz="2800" dirty="0"/>
              <a:t> </a:t>
            </a:r>
            <a:r>
              <a:rPr lang="en-US" sz="2800" dirty="0" smtClean="0"/>
              <a:t>products</a:t>
            </a:r>
          </a:p>
          <a:p>
            <a:pPr lvl="1"/>
            <a:r>
              <a:rPr lang="en-US" sz="2800" dirty="0" smtClean="0"/>
              <a:t>Creator of DNN 7.1 Search</a:t>
            </a:r>
            <a:endParaRPr lang="en-CA" sz="2800" dirty="0"/>
          </a:p>
          <a:p>
            <a:pPr lvl="0"/>
            <a:r>
              <a:rPr lang="en-US" dirty="0"/>
              <a:t>Microsoft </a:t>
            </a:r>
            <a:r>
              <a:rPr lang="en-US" dirty="0" err="1"/>
              <a:t>Asp.Net</a:t>
            </a:r>
            <a:r>
              <a:rPr lang="en-US" dirty="0"/>
              <a:t> / IIS MVP</a:t>
            </a:r>
            <a:endParaRPr lang="en-CA" dirty="0"/>
          </a:p>
          <a:p>
            <a:pPr lvl="0"/>
            <a:r>
              <a:rPr lang="en-US" dirty="0"/>
              <a:t>Author: </a:t>
            </a:r>
            <a:r>
              <a:rPr lang="en-US" sz="2000" dirty="0"/>
              <a:t>Professional DNN7: Open Source .NET CMS Platform</a:t>
            </a:r>
            <a:r>
              <a:rPr lang="en-US" dirty="0"/>
              <a:t> </a:t>
            </a:r>
            <a:endParaRPr lang="en-CA" dirty="0"/>
          </a:p>
          <a:p>
            <a:pPr lvl="0"/>
            <a:r>
              <a:rPr lang="en-US" dirty="0" err="1" smtClean="0"/>
              <a:t>DnnMobi</a:t>
            </a:r>
            <a:r>
              <a:rPr lang="en-US" dirty="0" smtClean="0"/>
              <a:t> Creator</a:t>
            </a:r>
          </a:p>
          <a:p>
            <a:pPr lvl="0"/>
            <a:r>
              <a:rPr lang="en-US" dirty="0" smtClean="0"/>
              <a:t>CISSP</a:t>
            </a:r>
          </a:p>
          <a:p>
            <a:pPr lvl="0"/>
            <a:endParaRPr lang="en-CA" dirty="0"/>
          </a:p>
          <a:p>
            <a:endParaRPr lang="en-CA" dirty="0"/>
          </a:p>
        </p:txBody>
      </p:sp>
      <p:pic>
        <p:nvPicPr>
          <p:cNvPr id="5" name="Picture 2" descr="C:\Users\ashish.prasad\Dropbox\d\profile_pic\Ash_Prasad_400x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61" y="1711012"/>
            <a:ext cx="1262161" cy="123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411" y="1528432"/>
            <a:ext cx="1002577" cy="159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ecx.images-amazon.com/images/I/51Gr%2BFojX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01" y="3120896"/>
            <a:ext cx="1180279" cy="14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14577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32848"/>
            <a:ext cx="838200" cy="179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9922" y="5305742"/>
            <a:ext cx="17430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 – Look &amp; Feel </a:t>
            </a:r>
            <a:endParaRPr lang="en-US" dirty="0"/>
          </a:p>
        </p:txBody>
      </p:sp>
      <p:pic>
        <p:nvPicPr>
          <p:cNvPr id="2050" name="Picture 2" descr="https://is1-ssl.mzstatic.com/image/thumb/Purple5/v4/0b/e9/60/0be96004-fc7e-f95c-f29b-f7d02bd64e74/pr_source.png/500x500bb-8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504950"/>
            <a:ext cx="254359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s1-ssl.mzstatic.com/image/thumb/Purple1/v4/16/24/c0/1624c047-0e99-b9a9-9c33-9308137e0ef9/pr_source.png/500x500bb-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04950"/>
            <a:ext cx="2619625" cy="451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s2-ssl.mzstatic.com/image/thumb/Purple7/v4/7f/4c/1e/7f4c1e89-60df-f6f9-95b1-3cd881d71f34/pr_source.png/500x500bb-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10" y="1535649"/>
            <a:ext cx="2522739" cy="44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6172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Login                             Questions List View                  Ask a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8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23728" y="1772816"/>
            <a:ext cx="5801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 smtClean="0"/>
              <a:t>App Demo</a:t>
            </a:r>
            <a:endParaRPr lang="de-DE" sz="7200" dirty="0"/>
          </a:p>
        </p:txBody>
      </p:sp>
    </p:spTree>
    <p:extLst>
      <p:ext uri="{BB962C8B-B14F-4D97-AF65-F5344CB8AC3E}">
        <p14:creationId xmlns:p14="http://schemas.microsoft.com/office/powerpoint/2010/main" val="16682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DNN Web </a:t>
            </a:r>
            <a:r>
              <a:rPr lang="en-US" dirty="0" err="1" smtClean="0"/>
              <a:t>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Dnn</a:t>
            </a:r>
            <a:r>
              <a:rPr lang="en-US" dirty="0" smtClean="0"/>
              <a:t> Web </a:t>
            </a:r>
            <a:r>
              <a:rPr lang="en-US" dirty="0" err="1" smtClean="0"/>
              <a:t>Apis</a:t>
            </a:r>
            <a:r>
              <a:rPr lang="en-US" dirty="0" smtClean="0"/>
              <a:t> are AWESOME!!!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BUT</a:t>
            </a:r>
          </a:p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/>
              <a:t>Not Mobile Friendly</a:t>
            </a:r>
          </a:p>
        </p:txBody>
      </p:sp>
    </p:spTree>
    <p:extLst>
      <p:ext uri="{BB962C8B-B14F-4D97-AF65-F5344CB8AC3E}">
        <p14:creationId xmlns:p14="http://schemas.microsoft.com/office/powerpoint/2010/main" val="8863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What’s Missing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CA" dirty="0"/>
              <a:t>Just 4 things</a:t>
            </a:r>
          </a:p>
          <a:p>
            <a:pPr algn="ctr"/>
            <a:endParaRPr lang="en-US" dirty="0"/>
          </a:p>
        </p:txBody>
      </p:sp>
      <p:pic>
        <p:nvPicPr>
          <p:cNvPr id="4" name="Picture 2" descr="C:\Users\Admin\Dropbox\d_Todo\~Book\DNNCon\WebAPI\whatsmiss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54" y="1916832"/>
            <a:ext cx="332132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0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CA" dirty="0" smtClean="0"/>
              <a:t>..a way to login</a:t>
            </a:r>
            <a:endParaRPr lang="en-CA" dirty="0"/>
          </a:p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6197"/>
            <a:ext cx="5184576" cy="22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61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hoeb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.potx" id="{77B737E4-4EA7-4048-92B9-CE7934B09F98}" vid="{3367DCC5-BBE5-45D4-AF85-5D6D1FEC7A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DNNConnect 2015 Template</Template>
  <TotalTime>663</TotalTime>
  <Words>563</Words>
  <Application>Microsoft Macintosh PowerPoint</Application>
  <PresentationFormat>On-screen Show (4:3)</PresentationFormat>
  <Paragraphs>257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Phoebe</vt:lpstr>
      <vt:lpstr>BUILD CROSS-PLATFORM NATIVE MOBILE APP FOR DNN </vt:lpstr>
      <vt:lpstr>Ash Prasad</vt:lpstr>
      <vt:lpstr>Agenda</vt:lpstr>
      <vt:lpstr>About Me – Ash Prasad</vt:lpstr>
      <vt:lpstr>UI – Look &amp; Feel </vt:lpstr>
      <vt:lpstr>PowerPoint Presentation</vt:lpstr>
      <vt:lpstr>DNN Web Api</vt:lpstr>
      <vt:lpstr>So, What’s Missing</vt:lpstr>
      <vt:lpstr>1. Login</vt:lpstr>
      <vt:lpstr>1. Shuttle Cookies</vt:lpstr>
      <vt:lpstr>3. Antiforgery Token </vt:lpstr>
      <vt:lpstr>4. Page and Module Security</vt:lpstr>
      <vt:lpstr>So, what did I do?</vt:lpstr>
      <vt:lpstr>I built a team</vt:lpstr>
      <vt:lpstr>I looked at various frameworks</vt:lpstr>
      <vt:lpstr>Winner</vt:lpstr>
      <vt:lpstr>Why Appcelerator</vt:lpstr>
      <vt:lpstr>Development Environment</vt:lpstr>
      <vt:lpstr>Development Environment (contd.)</vt:lpstr>
      <vt:lpstr>Architecture</vt:lpstr>
      <vt:lpstr>Appcelerator MVC</vt:lpstr>
      <vt:lpstr>Appcelerator - View</vt:lpstr>
      <vt:lpstr>Appcelerator - Style</vt:lpstr>
      <vt:lpstr>Appcelerator - JS</vt:lpstr>
      <vt:lpstr>Appcelerator – TiApp.Xml</vt:lpstr>
      <vt:lpstr>Appcelerator – Library</vt:lpstr>
      <vt:lpstr>UI Flow – Login to Answers</vt:lpstr>
      <vt:lpstr>Data Flow – Login</vt:lpstr>
      <vt:lpstr>Data Flow - Main</vt:lpstr>
      <vt:lpstr>Data Flow - Answers</vt:lpstr>
      <vt:lpstr>Tips</vt:lpstr>
      <vt:lpstr>Tips (cond..)</vt:lpstr>
      <vt:lpstr>PowerPoint Presentation</vt:lpstr>
      <vt:lpstr>Source Code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Ashish Prasad</dc:creator>
  <cp:lastModifiedBy>Ashish Prasad</cp:lastModifiedBy>
  <cp:revision>48</cp:revision>
  <dcterms:created xsi:type="dcterms:W3CDTF">2015-05-21T18:22:14Z</dcterms:created>
  <dcterms:modified xsi:type="dcterms:W3CDTF">2015-06-06T16:03:50Z</dcterms:modified>
</cp:coreProperties>
</file>