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2" r:id="rId3"/>
    <p:sldId id="287" r:id="rId4"/>
    <p:sldId id="283" r:id="rId5"/>
    <p:sldId id="284" r:id="rId6"/>
    <p:sldId id="281" r:id="rId7"/>
    <p:sldId id="289" r:id="rId8"/>
    <p:sldId id="288" r:id="rId9"/>
    <p:sldId id="259" r:id="rId10"/>
    <p:sldId id="275" r:id="rId11"/>
    <p:sldId id="266" r:id="rId12"/>
    <p:sldId id="273" r:id="rId13"/>
    <p:sldId id="267" r:id="rId14"/>
    <p:sldId id="274" r:id="rId15"/>
    <p:sldId id="268" r:id="rId16"/>
    <p:sldId id="276" r:id="rId17"/>
    <p:sldId id="279" r:id="rId18"/>
    <p:sldId id="27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E"/>
    <a:srgbClr val="F94C2B"/>
    <a:srgbClr val="FFFFFF"/>
    <a:srgbClr val="009BCB"/>
    <a:srgbClr val="00A3E4"/>
    <a:srgbClr val="F1F1F1"/>
    <a:srgbClr val="797C7C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63735" autoAdjust="0"/>
  </p:normalViewPr>
  <p:slideViewPr>
    <p:cSldViewPr snapToObjects="1">
      <p:cViewPr varScale="1">
        <p:scale>
          <a:sx n="74" d="100"/>
          <a:sy n="74" d="100"/>
        </p:scale>
        <p:origin x="24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23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74E0E-F623-421B-8450-CF1806DC2D50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2C8BBD-1066-46FA-8493-021D12FACE41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Introduction</a:t>
          </a:r>
          <a:endParaRPr lang="en-US" dirty="0">
            <a:solidFill>
              <a:srgbClr val="FFFFFF"/>
            </a:solidFill>
          </a:endParaRPr>
        </a:p>
      </dgm:t>
    </dgm:pt>
    <dgm:pt modelId="{BB2DB628-55B5-485C-B375-A4D5ED8209B3}" type="parTrans" cxnId="{1C40FE28-91EA-4EBD-8F82-C3AF5E333196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38F1C6B8-65B9-4365-B88F-B7A8B7E679D9}" type="sibTrans" cxnId="{1C40FE28-91EA-4EBD-8F82-C3AF5E333196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BAB9E49-3FDA-4767-A14E-EAE55ADE09EC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Background</a:t>
          </a:r>
          <a:endParaRPr lang="en-US" dirty="0">
            <a:solidFill>
              <a:srgbClr val="FFFFFF"/>
            </a:solidFill>
          </a:endParaRPr>
        </a:p>
      </dgm:t>
    </dgm:pt>
    <dgm:pt modelId="{E4288B74-239B-432B-90C5-458796444E12}" type="parTrans" cxnId="{4253A73E-7115-4D18-8536-FD6F8A2203DA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746B853-9802-4C52-8ED3-0162F7640A83}" type="sibTrans" cxnId="{4253A73E-7115-4D18-8536-FD6F8A2203DA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55C2AEA-4038-42B1-B133-BF1E00050413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Core Values</a:t>
          </a:r>
          <a:endParaRPr lang="en-US" dirty="0">
            <a:solidFill>
              <a:srgbClr val="FFFFFF"/>
            </a:solidFill>
          </a:endParaRPr>
        </a:p>
      </dgm:t>
    </dgm:pt>
    <dgm:pt modelId="{F83C36E9-4828-40B6-8264-7F8809569A62}" type="parTrans" cxnId="{E91B1E36-5C01-485C-AE5C-A771F8BDF69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99508355-1B23-4CDE-8539-E7F760C920E9}" type="sibTrans" cxnId="{E91B1E36-5C01-485C-AE5C-A771F8BDF69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7CA0827F-D440-4DD4-B8B6-E333BBE49AD7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Final Q&amp;A</a:t>
          </a:r>
          <a:endParaRPr lang="en-US" dirty="0">
            <a:solidFill>
              <a:srgbClr val="FFFFFF"/>
            </a:solidFill>
          </a:endParaRPr>
        </a:p>
      </dgm:t>
    </dgm:pt>
    <dgm:pt modelId="{0B52D234-6981-4983-B888-CA11CB3D49F4}" type="parTrans" cxnId="{9EEEFF2E-1558-4A68-AC7E-4B67EC0B913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4EA4F15F-FEB6-4643-9651-E57B109C21CB}" type="sibTrans" cxnId="{9EEEFF2E-1558-4A68-AC7E-4B67EC0B913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BC051CE3-B6FF-4024-8192-A6C2C5B6F87E}" type="pres">
      <dgm:prSet presAssocID="{F0D74E0E-F623-421B-8450-CF1806DC2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07914-5971-4076-AD21-4BCEFA68CA0F}" type="pres">
      <dgm:prSet presAssocID="{872C8BBD-1066-46FA-8493-021D12FACE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F46A7-A051-4BD1-A75E-264976B76CD1}" type="pres">
      <dgm:prSet presAssocID="{38F1C6B8-65B9-4365-B88F-B7A8B7E679D9}" presName="spacer" presStyleCnt="0"/>
      <dgm:spPr/>
    </dgm:pt>
    <dgm:pt modelId="{A64E4EC9-9278-41A3-BCBC-8666B810F6C6}" type="pres">
      <dgm:prSet presAssocID="{CBAB9E49-3FDA-4767-A14E-EAE55ADE09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3361-52C6-4385-9512-9B74FEF373CA}" type="pres">
      <dgm:prSet presAssocID="{C746B853-9802-4C52-8ED3-0162F7640A83}" presName="spacer" presStyleCnt="0"/>
      <dgm:spPr/>
    </dgm:pt>
    <dgm:pt modelId="{0B445990-29E3-47E4-8717-63409FF192DD}" type="pres">
      <dgm:prSet presAssocID="{055C2AEA-4038-42B1-B133-BF1E000504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DEE36-7CBF-435D-86CD-3D0D39E0F93B}" type="pres">
      <dgm:prSet presAssocID="{99508355-1B23-4CDE-8539-E7F760C920E9}" presName="spacer" presStyleCnt="0"/>
      <dgm:spPr/>
    </dgm:pt>
    <dgm:pt modelId="{29357510-6300-48C8-8DFE-9362D58EEA51}" type="pres">
      <dgm:prSet presAssocID="{7CA0827F-D440-4DD4-B8B6-E333BBE49A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1B1E36-5C01-485C-AE5C-A771F8BDF693}" srcId="{F0D74E0E-F623-421B-8450-CF1806DC2D50}" destId="{055C2AEA-4038-42B1-B133-BF1E00050413}" srcOrd="2" destOrd="0" parTransId="{F83C36E9-4828-40B6-8264-7F8809569A62}" sibTransId="{99508355-1B23-4CDE-8539-E7F760C920E9}"/>
    <dgm:cxn modelId="{464C03DD-829D-4484-8969-B258C3C528A5}" type="presOf" srcId="{CBAB9E49-3FDA-4767-A14E-EAE55ADE09EC}" destId="{A64E4EC9-9278-41A3-BCBC-8666B810F6C6}" srcOrd="0" destOrd="0" presId="urn:microsoft.com/office/officeart/2005/8/layout/vList2"/>
    <dgm:cxn modelId="{4253A73E-7115-4D18-8536-FD6F8A2203DA}" srcId="{F0D74E0E-F623-421B-8450-CF1806DC2D50}" destId="{CBAB9E49-3FDA-4767-A14E-EAE55ADE09EC}" srcOrd="1" destOrd="0" parTransId="{E4288B74-239B-432B-90C5-458796444E12}" sibTransId="{C746B853-9802-4C52-8ED3-0162F7640A83}"/>
    <dgm:cxn modelId="{2D2B2FA4-388A-43BD-883F-0D641C2727FB}" type="presOf" srcId="{872C8BBD-1066-46FA-8493-021D12FACE41}" destId="{A8507914-5971-4076-AD21-4BCEFA68CA0F}" srcOrd="0" destOrd="0" presId="urn:microsoft.com/office/officeart/2005/8/layout/vList2"/>
    <dgm:cxn modelId="{44E858F0-771A-42D0-A3F1-ED461E92076B}" type="presOf" srcId="{055C2AEA-4038-42B1-B133-BF1E00050413}" destId="{0B445990-29E3-47E4-8717-63409FF192DD}" srcOrd="0" destOrd="0" presId="urn:microsoft.com/office/officeart/2005/8/layout/vList2"/>
    <dgm:cxn modelId="{C44CCC90-F39E-4A11-BB41-7F072C4518E8}" type="presOf" srcId="{7CA0827F-D440-4DD4-B8B6-E333BBE49AD7}" destId="{29357510-6300-48C8-8DFE-9362D58EEA51}" srcOrd="0" destOrd="0" presId="urn:microsoft.com/office/officeart/2005/8/layout/vList2"/>
    <dgm:cxn modelId="{30CA291D-8F03-4C39-9C13-F55AAE54FCB7}" type="presOf" srcId="{F0D74E0E-F623-421B-8450-CF1806DC2D50}" destId="{BC051CE3-B6FF-4024-8192-A6C2C5B6F87E}" srcOrd="0" destOrd="0" presId="urn:microsoft.com/office/officeart/2005/8/layout/vList2"/>
    <dgm:cxn modelId="{1C40FE28-91EA-4EBD-8F82-C3AF5E333196}" srcId="{F0D74E0E-F623-421B-8450-CF1806DC2D50}" destId="{872C8BBD-1066-46FA-8493-021D12FACE41}" srcOrd="0" destOrd="0" parTransId="{BB2DB628-55B5-485C-B375-A4D5ED8209B3}" sibTransId="{38F1C6B8-65B9-4365-B88F-B7A8B7E679D9}"/>
    <dgm:cxn modelId="{9EEEFF2E-1558-4A68-AC7E-4B67EC0B9135}" srcId="{F0D74E0E-F623-421B-8450-CF1806DC2D50}" destId="{7CA0827F-D440-4DD4-B8B6-E333BBE49AD7}" srcOrd="3" destOrd="0" parTransId="{0B52D234-6981-4983-B888-CA11CB3D49F4}" sibTransId="{4EA4F15F-FEB6-4643-9651-E57B109C21CB}"/>
    <dgm:cxn modelId="{FE43493D-C1C6-47B5-8EE9-0E6D6B817C3F}" type="presParOf" srcId="{BC051CE3-B6FF-4024-8192-A6C2C5B6F87E}" destId="{A8507914-5971-4076-AD21-4BCEFA68CA0F}" srcOrd="0" destOrd="0" presId="urn:microsoft.com/office/officeart/2005/8/layout/vList2"/>
    <dgm:cxn modelId="{FC5644D0-CC09-4A0C-9FB9-A1F5CBB4A4A1}" type="presParOf" srcId="{BC051CE3-B6FF-4024-8192-A6C2C5B6F87E}" destId="{800F46A7-A051-4BD1-A75E-264976B76CD1}" srcOrd="1" destOrd="0" presId="urn:microsoft.com/office/officeart/2005/8/layout/vList2"/>
    <dgm:cxn modelId="{06FE9E88-C376-4676-B624-85778BF97664}" type="presParOf" srcId="{BC051CE3-B6FF-4024-8192-A6C2C5B6F87E}" destId="{A64E4EC9-9278-41A3-BCBC-8666B810F6C6}" srcOrd="2" destOrd="0" presId="urn:microsoft.com/office/officeart/2005/8/layout/vList2"/>
    <dgm:cxn modelId="{CF8BAE2E-F25D-42F9-89F0-E85C607EF3D9}" type="presParOf" srcId="{BC051CE3-B6FF-4024-8192-A6C2C5B6F87E}" destId="{91563361-52C6-4385-9512-9B74FEF373CA}" srcOrd="3" destOrd="0" presId="urn:microsoft.com/office/officeart/2005/8/layout/vList2"/>
    <dgm:cxn modelId="{E9D6BC4C-D615-4481-8135-0E9941709B22}" type="presParOf" srcId="{BC051CE3-B6FF-4024-8192-A6C2C5B6F87E}" destId="{0B445990-29E3-47E4-8717-63409FF192DD}" srcOrd="4" destOrd="0" presId="urn:microsoft.com/office/officeart/2005/8/layout/vList2"/>
    <dgm:cxn modelId="{A16729DC-5572-4A11-8878-7F25F858228A}" type="presParOf" srcId="{BC051CE3-B6FF-4024-8192-A6C2C5B6F87E}" destId="{B14DEE36-7CBF-435D-86CD-3D0D39E0F93B}" srcOrd="5" destOrd="0" presId="urn:microsoft.com/office/officeart/2005/8/layout/vList2"/>
    <dgm:cxn modelId="{2BCD0F33-980B-457A-ADE3-9C60D577E11E}" type="presParOf" srcId="{BC051CE3-B6FF-4024-8192-A6C2C5B6F87E}" destId="{29357510-6300-48C8-8DFE-9362D58EEA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626C6-E180-4C6D-AA6F-A8E6B09D73C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BAB5B6-FCD7-46EB-87D7-C13E31CE3733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Hotcakes Commerce</a:t>
          </a:r>
          <a:endParaRPr lang="en-US" dirty="0">
            <a:solidFill>
              <a:srgbClr val="FFFFFF"/>
            </a:solidFill>
          </a:endParaRPr>
        </a:p>
      </dgm:t>
    </dgm:pt>
    <dgm:pt modelId="{8CC62BE2-0060-48B7-AEAC-80ED46ED89BF}" type="parTrans" cxnId="{E83E3083-6B8F-4F31-93E5-4F1B43FA1DE2}">
      <dgm:prSet/>
      <dgm:spPr/>
      <dgm:t>
        <a:bodyPr/>
        <a:lstStyle/>
        <a:p>
          <a:endParaRPr lang="en-US"/>
        </a:p>
      </dgm:t>
    </dgm:pt>
    <dgm:pt modelId="{6A6D1837-B5EE-4C75-A515-39ED262D6486}" type="sibTrans" cxnId="{E83E3083-6B8F-4F31-93E5-4F1B43FA1DE2}">
      <dgm:prSet/>
      <dgm:spPr/>
      <dgm:t>
        <a:bodyPr/>
        <a:lstStyle/>
        <a:p>
          <a:endParaRPr lang="en-US"/>
        </a:p>
      </dgm:t>
    </dgm:pt>
    <dgm:pt modelId="{1BD634F2-6163-4BCB-8400-0A2EFAE09265}">
      <dgm:prSet phldrT="[Text]"/>
      <dgm:spPr/>
      <dgm:t>
        <a:bodyPr/>
        <a:lstStyle/>
        <a:p>
          <a:r>
            <a:rPr lang="en-US" dirty="0" smtClean="0"/>
            <a:t>$1,699 per license</a:t>
          </a:r>
          <a:endParaRPr lang="en-US" dirty="0"/>
        </a:p>
      </dgm:t>
    </dgm:pt>
    <dgm:pt modelId="{F4D82D08-925E-49C2-BE7E-74F837B7C1CD}" type="parTrans" cxnId="{3DBA5494-A637-4557-992A-7C5490EFBBD7}">
      <dgm:prSet/>
      <dgm:spPr/>
      <dgm:t>
        <a:bodyPr/>
        <a:lstStyle/>
        <a:p>
          <a:endParaRPr lang="en-US"/>
        </a:p>
      </dgm:t>
    </dgm:pt>
    <dgm:pt modelId="{D15638CF-DEAC-453E-BE89-E405891B8EC6}" type="sibTrans" cxnId="{3DBA5494-A637-4557-992A-7C5490EFBBD7}">
      <dgm:prSet/>
      <dgm:spPr/>
      <dgm:t>
        <a:bodyPr/>
        <a:lstStyle/>
        <a:p>
          <a:endParaRPr lang="en-US"/>
        </a:p>
      </dgm:t>
    </dgm:pt>
    <dgm:pt modelId="{C88F41C2-2293-4F45-BB1B-660C0ED7869F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Paid Support</a:t>
          </a:r>
          <a:endParaRPr lang="en-US" dirty="0">
            <a:solidFill>
              <a:srgbClr val="FFFFFF"/>
            </a:solidFill>
          </a:endParaRPr>
        </a:p>
      </dgm:t>
    </dgm:pt>
    <dgm:pt modelId="{19E0B21A-9D83-462F-87CF-E98A1440FB7E}" type="parTrans" cxnId="{C43475C3-9EFB-4748-BA9F-828F9FED681C}">
      <dgm:prSet/>
      <dgm:spPr/>
      <dgm:t>
        <a:bodyPr/>
        <a:lstStyle/>
        <a:p>
          <a:endParaRPr lang="en-US"/>
        </a:p>
      </dgm:t>
    </dgm:pt>
    <dgm:pt modelId="{EDF7097B-AAF6-4B2B-BF60-1AB094B56EF6}" type="sibTrans" cxnId="{C43475C3-9EFB-4748-BA9F-828F9FED681C}">
      <dgm:prSet/>
      <dgm:spPr/>
      <dgm:t>
        <a:bodyPr/>
        <a:lstStyle/>
        <a:p>
          <a:endParaRPr lang="en-US"/>
        </a:p>
      </dgm:t>
    </dgm:pt>
    <dgm:pt modelId="{95DDCCC6-068D-48F4-8FDA-47F70AD3C7E0}">
      <dgm:prSet phldrT="[Text]"/>
      <dgm:spPr/>
      <dgm:t>
        <a:bodyPr/>
        <a:lstStyle/>
        <a:p>
          <a:r>
            <a:rPr lang="en-US" dirty="0" smtClean="0"/>
            <a:t>$499 per year, per license</a:t>
          </a:r>
          <a:endParaRPr lang="en-US" dirty="0"/>
        </a:p>
      </dgm:t>
    </dgm:pt>
    <dgm:pt modelId="{8B867E5C-A61F-4814-AB21-0D0DAB0F0BE2}" type="parTrans" cxnId="{8C653EEF-D3FD-4305-809C-73F8D517127A}">
      <dgm:prSet/>
      <dgm:spPr/>
      <dgm:t>
        <a:bodyPr/>
        <a:lstStyle/>
        <a:p>
          <a:endParaRPr lang="en-US"/>
        </a:p>
      </dgm:t>
    </dgm:pt>
    <dgm:pt modelId="{A08142E1-B417-4D7E-8619-C213FCDE6BC0}" type="sibTrans" cxnId="{8C653EEF-D3FD-4305-809C-73F8D517127A}">
      <dgm:prSet/>
      <dgm:spPr/>
      <dgm:t>
        <a:bodyPr/>
        <a:lstStyle/>
        <a:p>
          <a:endParaRPr lang="en-US"/>
        </a:p>
      </dgm:t>
    </dgm:pt>
    <dgm:pt modelId="{4D3ACCCF-BF2A-4854-A6B0-A39661A06D2C}">
      <dgm:prSet phldrT="[Text]"/>
      <dgm:spPr/>
      <dgm:t>
        <a:bodyPr/>
        <a:lstStyle/>
        <a:p>
          <a:r>
            <a:rPr lang="en-US" dirty="0" smtClean="0"/>
            <a:t>One-time fee (perpetual license)</a:t>
          </a:r>
          <a:endParaRPr lang="en-US" dirty="0"/>
        </a:p>
      </dgm:t>
    </dgm:pt>
    <dgm:pt modelId="{D679DE50-E761-4E91-A8BA-C92E95F6349D}" type="parTrans" cxnId="{C5CBFA6F-960F-495E-9D94-0C20BCC84161}">
      <dgm:prSet/>
      <dgm:spPr/>
      <dgm:t>
        <a:bodyPr/>
        <a:lstStyle/>
        <a:p>
          <a:endParaRPr lang="en-US"/>
        </a:p>
      </dgm:t>
    </dgm:pt>
    <dgm:pt modelId="{0E9924C2-5F8A-453B-AFB9-E8EB3700330D}" type="sibTrans" cxnId="{C5CBFA6F-960F-495E-9D94-0C20BCC84161}">
      <dgm:prSet/>
      <dgm:spPr/>
      <dgm:t>
        <a:bodyPr/>
        <a:lstStyle/>
        <a:p>
          <a:endParaRPr lang="en-US"/>
        </a:p>
      </dgm:t>
    </dgm:pt>
    <dgm:pt modelId="{3BF336BD-F2FF-4F3A-A2C1-436FB9248AA6}">
      <dgm:prSet phldrT="[Text]"/>
      <dgm:spPr/>
      <dgm:t>
        <a:bodyPr/>
        <a:lstStyle/>
        <a:p>
          <a:r>
            <a:rPr lang="en-US" dirty="0" smtClean="0"/>
            <a:t>Upgrade fees apply for major versions</a:t>
          </a:r>
          <a:endParaRPr lang="en-US" dirty="0"/>
        </a:p>
      </dgm:t>
    </dgm:pt>
    <dgm:pt modelId="{6AA3E0CF-0C05-4C9C-B7B9-6248666890BC}" type="parTrans" cxnId="{0D8310EE-E4B2-441F-BCAE-2BCCAC496BCC}">
      <dgm:prSet/>
      <dgm:spPr/>
      <dgm:t>
        <a:bodyPr/>
        <a:lstStyle/>
        <a:p>
          <a:endParaRPr lang="en-US"/>
        </a:p>
      </dgm:t>
    </dgm:pt>
    <dgm:pt modelId="{5A8848BB-5F79-47FD-B8C0-01CC385D4F33}" type="sibTrans" cxnId="{0D8310EE-E4B2-441F-BCAE-2BCCAC496BCC}">
      <dgm:prSet/>
      <dgm:spPr/>
      <dgm:t>
        <a:bodyPr/>
        <a:lstStyle/>
        <a:p>
          <a:endParaRPr lang="en-US"/>
        </a:p>
      </dgm:t>
    </dgm:pt>
    <dgm:pt modelId="{2781A88A-05BE-4AAF-BC43-05F8D47DB030}">
      <dgm:prSet phldrT="[Text]"/>
      <dgm:spPr/>
      <dgm:t>
        <a:bodyPr/>
        <a:lstStyle/>
        <a:p>
          <a:r>
            <a:rPr lang="en-US" dirty="0" smtClean="0"/>
            <a:t>Licensed per domain name, per server</a:t>
          </a:r>
          <a:endParaRPr lang="en-US" dirty="0"/>
        </a:p>
      </dgm:t>
    </dgm:pt>
    <dgm:pt modelId="{30F12E22-9858-47B0-8008-DF9712BB7DB9}" type="parTrans" cxnId="{63685ABF-C26E-4D69-950A-DA837D89CDDC}">
      <dgm:prSet/>
      <dgm:spPr/>
      <dgm:t>
        <a:bodyPr/>
        <a:lstStyle/>
        <a:p>
          <a:endParaRPr lang="en-US"/>
        </a:p>
      </dgm:t>
    </dgm:pt>
    <dgm:pt modelId="{869D817D-D956-4867-87AD-0F771038200A}" type="sibTrans" cxnId="{63685ABF-C26E-4D69-950A-DA837D89CDDC}">
      <dgm:prSet/>
      <dgm:spPr/>
      <dgm:t>
        <a:bodyPr/>
        <a:lstStyle/>
        <a:p>
          <a:endParaRPr lang="en-US"/>
        </a:p>
      </dgm:t>
    </dgm:pt>
    <dgm:pt modelId="{E7F2FD85-EF3A-47D2-BCC1-0C87B9E3D150}">
      <dgm:prSet phldrT="[Text]"/>
      <dgm:spPr/>
      <dgm:t>
        <a:bodyPr/>
        <a:lstStyle/>
        <a:p>
          <a:r>
            <a:rPr lang="en-US" dirty="0" smtClean="0"/>
            <a:t>Includes </a:t>
          </a:r>
          <a:r>
            <a:rPr lang="en-US" dirty="0" err="1" smtClean="0"/>
            <a:t>Evoq</a:t>
          </a:r>
          <a:r>
            <a:rPr lang="en-US" dirty="0" smtClean="0"/>
            <a:t> Social integration</a:t>
          </a:r>
          <a:endParaRPr lang="en-US" dirty="0"/>
        </a:p>
      </dgm:t>
    </dgm:pt>
    <dgm:pt modelId="{30234621-36A2-4C2F-B410-FF8AED09020F}" type="parTrans" cxnId="{D66EB5EF-C5CF-4C85-B1CE-DE7B56A741D6}">
      <dgm:prSet/>
      <dgm:spPr/>
      <dgm:t>
        <a:bodyPr/>
        <a:lstStyle/>
        <a:p>
          <a:endParaRPr lang="en-US"/>
        </a:p>
      </dgm:t>
    </dgm:pt>
    <dgm:pt modelId="{E0C63F42-ACE7-4843-9673-2F2896EB7DE5}" type="sibTrans" cxnId="{D66EB5EF-C5CF-4C85-B1CE-DE7B56A741D6}">
      <dgm:prSet/>
      <dgm:spPr/>
      <dgm:t>
        <a:bodyPr/>
        <a:lstStyle/>
        <a:p>
          <a:endParaRPr lang="en-US"/>
        </a:p>
      </dgm:t>
    </dgm:pt>
    <dgm:pt modelId="{36907C0F-E280-4DC0-8C03-C14A4DA122B5}">
      <dgm:prSet phldrT="[Text]"/>
      <dgm:spPr/>
      <dgm:t>
        <a:bodyPr/>
        <a:lstStyle/>
        <a:p>
          <a:r>
            <a:rPr lang="en-US" dirty="0" smtClean="0"/>
            <a:t>Volume &amp; site licensing available</a:t>
          </a:r>
          <a:endParaRPr lang="en-US" dirty="0"/>
        </a:p>
      </dgm:t>
    </dgm:pt>
    <dgm:pt modelId="{3DAB35A1-839C-43E7-A6A3-90017E1D9E6B}" type="parTrans" cxnId="{67F07676-CA23-4FD1-B391-F0488D180866}">
      <dgm:prSet/>
      <dgm:spPr/>
      <dgm:t>
        <a:bodyPr/>
        <a:lstStyle/>
        <a:p>
          <a:endParaRPr lang="en-US"/>
        </a:p>
      </dgm:t>
    </dgm:pt>
    <dgm:pt modelId="{DFAB1E34-6136-47B2-B48A-C50F63B088A7}" type="sibTrans" cxnId="{67F07676-CA23-4FD1-B391-F0488D180866}">
      <dgm:prSet/>
      <dgm:spPr/>
      <dgm:t>
        <a:bodyPr/>
        <a:lstStyle/>
        <a:p>
          <a:endParaRPr lang="en-US"/>
        </a:p>
      </dgm:t>
    </dgm:pt>
    <dgm:pt modelId="{828BB692-79A2-42D5-AF24-303CD596D400}">
      <dgm:prSet phldrT="[Text]"/>
      <dgm:spPr/>
      <dgm:t>
        <a:bodyPr/>
        <a:lstStyle/>
        <a:p>
          <a:r>
            <a:rPr lang="en-US" dirty="0" smtClean="0"/>
            <a:t>Covered under an SLA</a:t>
          </a:r>
          <a:endParaRPr lang="en-US" dirty="0"/>
        </a:p>
      </dgm:t>
    </dgm:pt>
    <dgm:pt modelId="{C574CC45-C856-4DE2-95D7-1CB946B6CA5D}" type="parTrans" cxnId="{1325D82C-08D7-4B51-A135-AE8DDA5D65C0}">
      <dgm:prSet/>
      <dgm:spPr/>
      <dgm:t>
        <a:bodyPr/>
        <a:lstStyle/>
        <a:p>
          <a:endParaRPr lang="en-US"/>
        </a:p>
      </dgm:t>
    </dgm:pt>
    <dgm:pt modelId="{B4C605AB-39F9-41E3-AB8B-29A6DBDA538A}" type="sibTrans" cxnId="{1325D82C-08D7-4B51-A135-AE8DDA5D65C0}">
      <dgm:prSet/>
      <dgm:spPr/>
      <dgm:t>
        <a:bodyPr/>
        <a:lstStyle/>
        <a:p>
          <a:endParaRPr lang="en-US"/>
        </a:p>
      </dgm:t>
    </dgm:pt>
    <dgm:pt modelId="{54AD1922-A4A5-46EE-8AF2-DB796EBD7E46}">
      <dgm:prSet phldrT="[Text]"/>
      <dgm:spPr>
        <a:solidFill>
          <a:srgbClr val="F94C2B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Community Support</a:t>
          </a:r>
          <a:endParaRPr lang="en-US" dirty="0">
            <a:solidFill>
              <a:srgbClr val="FFFFFF"/>
            </a:solidFill>
          </a:endParaRPr>
        </a:p>
      </dgm:t>
    </dgm:pt>
    <dgm:pt modelId="{83EC0D44-145B-4330-991D-7212CB8CCF8C}" type="parTrans" cxnId="{832A98D8-E7C2-4DD5-8FBE-761587C6EFE0}">
      <dgm:prSet/>
      <dgm:spPr/>
      <dgm:t>
        <a:bodyPr/>
        <a:lstStyle/>
        <a:p>
          <a:endParaRPr lang="en-US"/>
        </a:p>
      </dgm:t>
    </dgm:pt>
    <dgm:pt modelId="{C9FCBAEE-9EC4-41A0-BC8D-8434FAAE019F}" type="sibTrans" cxnId="{832A98D8-E7C2-4DD5-8FBE-761587C6EFE0}">
      <dgm:prSet/>
      <dgm:spPr/>
      <dgm:t>
        <a:bodyPr/>
        <a:lstStyle/>
        <a:p>
          <a:endParaRPr lang="en-US"/>
        </a:p>
      </dgm:t>
    </dgm:pt>
    <dgm:pt modelId="{E636AF6F-80A8-4C28-B102-8F6C93883AC3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B056FE35-F262-4CBC-8AE0-9872E6CA6550}" type="parTrans" cxnId="{A2093A6B-7D02-4489-88BD-FF63FF50D1E4}">
      <dgm:prSet/>
      <dgm:spPr/>
      <dgm:t>
        <a:bodyPr/>
        <a:lstStyle/>
        <a:p>
          <a:endParaRPr lang="en-US"/>
        </a:p>
      </dgm:t>
    </dgm:pt>
    <dgm:pt modelId="{4835E8F9-4F1D-488D-B39D-A23482F8DD4F}" type="sibTrans" cxnId="{A2093A6B-7D02-4489-88BD-FF63FF50D1E4}">
      <dgm:prSet/>
      <dgm:spPr/>
      <dgm:t>
        <a:bodyPr/>
        <a:lstStyle/>
        <a:p>
          <a:endParaRPr lang="en-US"/>
        </a:p>
      </dgm:t>
    </dgm:pt>
    <dgm:pt modelId="{8B02D362-82E9-461B-8CFB-7BCEDF525BF6}">
      <dgm:prSet phldrT="[Text]"/>
      <dgm:spPr/>
      <dgm:t>
        <a:bodyPr/>
        <a:lstStyle/>
        <a:p>
          <a:r>
            <a:rPr lang="en-US" dirty="0" smtClean="0"/>
            <a:t>Guaranteed 2 business hour response time</a:t>
          </a:r>
          <a:endParaRPr lang="en-US" dirty="0"/>
        </a:p>
      </dgm:t>
    </dgm:pt>
    <dgm:pt modelId="{6629863A-06AB-4D35-981B-22DFDF81D481}" type="parTrans" cxnId="{D3EECE20-68CC-4BFE-B710-922EE9385A5D}">
      <dgm:prSet/>
      <dgm:spPr/>
      <dgm:t>
        <a:bodyPr/>
        <a:lstStyle/>
        <a:p>
          <a:endParaRPr lang="en-US"/>
        </a:p>
      </dgm:t>
    </dgm:pt>
    <dgm:pt modelId="{C36AF5FD-638B-44A8-86C6-88845A0D19EA}" type="sibTrans" cxnId="{D3EECE20-68CC-4BFE-B710-922EE9385A5D}">
      <dgm:prSet/>
      <dgm:spPr/>
      <dgm:t>
        <a:bodyPr/>
        <a:lstStyle/>
        <a:p>
          <a:endParaRPr lang="en-US"/>
        </a:p>
      </dgm:t>
    </dgm:pt>
    <dgm:pt modelId="{A5C54A86-43CF-4200-ADA8-95A3A5A44726}" type="pres">
      <dgm:prSet presAssocID="{25E626C6-E180-4C6D-AA6F-A8E6B09D73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C2561-B39E-4E9B-A3DA-23E05451727E}" type="pres">
      <dgm:prSet presAssocID="{14BAB5B6-FCD7-46EB-87D7-C13E31CE37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DF3B9-02D2-4B7F-B5B0-43341810F736}" type="pres">
      <dgm:prSet presAssocID="{14BAB5B6-FCD7-46EB-87D7-C13E31CE373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969CE-612F-4587-80B3-BA12DD78411E}" type="pres">
      <dgm:prSet presAssocID="{C88F41C2-2293-4F45-BB1B-660C0ED786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7FEA3-3FC2-49FA-9CB9-9502D6596BB6}" type="pres">
      <dgm:prSet presAssocID="{C88F41C2-2293-4F45-BB1B-660C0ED7869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0C32A-F4A0-4B6E-9C55-28628FFA8ED0}" type="pres">
      <dgm:prSet presAssocID="{54AD1922-A4A5-46EE-8AF2-DB796EBD7E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6F2FF-BA3A-47A1-9114-5F493F4FC48D}" type="pres">
      <dgm:prSet presAssocID="{54AD1922-A4A5-46EE-8AF2-DB796EBD7E4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22786-2E78-4227-AB11-3C6750FBA9D7}" type="presOf" srcId="{E7F2FD85-EF3A-47D2-BCC1-0C87B9E3D150}" destId="{D64DF3B9-02D2-4B7F-B5B0-43341810F736}" srcOrd="0" destOrd="3" presId="urn:microsoft.com/office/officeart/2005/8/layout/vList2"/>
    <dgm:cxn modelId="{D3EECE20-68CC-4BFE-B710-922EE9385A5D}" srcId="{C88F41C2-2293-4F45-BB1B-660C0ED7869F}" destId="{8B02D362-82E9-461B-8CFB-7BCEDF525BF6}" srcOrd="2" destOrd="0" parTransId="{6629863A-06AB-4D35-981B-22DFDF81D481}" sibTransId="{C36AF5FD-638B-44A8-86C6-88845A0D19EA}"/>
    <dgm:cxn modelId="{ADFFABD5-C5E3-4CE4-9276-98D55FC3BE2E}" type="presOf" srcId="{4D3ACCCF-BF2A-4854-A6B0-A39661A06D2C}" destId="{D64DF3B9-02D2-4B7F-B5B0-43341810F736}" srcOrd="0" destOrd="1" presId="urn:microsoft.com/office/officeart/2005/8/layout/vList2"/>
    <dgm:cxn modelId="{CDFF73F7-A6AE-466C-9DB8-C67536BA8A3B}" type="presOf" srcId="{54AD1922-A4A5-46EE-8AF2-DB796EBD7E46}" destId="{8840C32A-F4A0-4B6E-9C55-28628FFA8ED0}" srcOrd="0" destOrd="0" presId="urn:microsoft.com/office/officeart/2005/8/layout/vList2"/>
    <dgm:cxn modelId="{0D8310EE-E4B2-441F-BCAE-2BCCAC496BCC}" srcId="{1BD634F2-6163-4BCB-8400-0A2EFAE09265}" destId="{3BF336BD-F2FF-4F3A-A2C1-436FB9248AA6}" srcOrd="1" destOrd="0" parTransId="{6AA3E0CF-0C05-4C9C-B7B9-6248666890BC}" sibTransId="{5A8848BB-5F79-47FD-B8C0-01CC385D4F33}"/>
    <dgm:cxn modelId="{598E3759-F1BC-4EE7-8869-10C10ED83643}" type="presOf" srcId="{828BB692-79A2-42D5-AF24-303CD596D400}" destId="{7FE7FEA3-3FC2-49FA-9CB9-9502D6596BB6}" srcOrd="0" destOrd="1" presId="urn:microsoft.com/office/officeart/2005/8/layout/vList2"/>
    <dgm:cxn modelId="{C5CBFA6F-960F-495E-9D94-0C20BCC84161}" srcId="{1BD634F2-6163-4BCB-8400-0A2EFAE09265}" destId="{4D3ACCCF-BF2A-4854-A6B0-A39661A06D2C}" srcOrd="0" destOrd="0" parTransId="{D679DE50-E761-4E91-A8BA-C92E95F6349D}" sibTransId="{0E9924C2-5F8A-453B-AFB9-E8EB3700330D}"/>
    <dgm:cxn modelId="{67F07676-CA23-4FD1-B391-F0488D180866}" srcId="{1BD634F2-6163-4BCB-8400-0A2EFAE09265}" destId="{36907C0F-E280-4DC0-8C03-C14A4DA122B5}" srcOrd="4" destOrd="0" parTransId="{3DAB35A1-839C-43E7-A6A3-90017E1D9E6B}" sibTransId="{DFAB1E34-6136-47B2-B48A-C50F63B088A7}"/>
    <dgm:cxn modelId="{BD8B6486-2677-4906-A263-B855A3370BDB}" type="presOf" srcId="{14BAB5B6-FCD7-46EB-87D7-C13E31CE3733}" destId="{94DC2561-B39E-4E9B-A3DA-23E05451727E}" srcOrd="0" destOrd="0" presId="urn:microsoft.com/office/officeart/2005/8/layout/vList2"/>
    <dgm:cxn modelId="{C43475C3-9EFB-4748-BA9F-828F9FED681C}" srcId="{25E626C6-E180-4C6D-AA6F-A8E6B09D73C4}" destId="{C88F41C2-2293-4F45-BB1B-660C0ED7869F}" srcOrd="1" destOrd="0" parTransId="{19E0B21A-9D83-462F-87CF-E98A1440FB7E}" sibTransId="{EDF7097B-AAF6-4B2B-BF60-1AB094B56EF6}"/>
    <dgm:cxn modelId="{1325D82C-08D7-4B51-A135-AE8DDA5D65C0}" srcId="{C88F41C2-2293-4F45-BB1B-660C0ED7869F}" destId="{828BB692-79A2-42D5-AF24-303CD596D400}" srcOrd="1" destOrd="0" parTransId="{C574CC45-C856-4DE2-95D7-1CB946B6CA5D}" sibTransId="{B4C605AB-39F9-41E3-AB8B-29A6DBDA538A}"/>
    <dgm:cxn modelId="{D66EB5EF-C5CF-4C85-B1CE-DE7B56A741D6}" srcId="{1BD634F2-6163-4BCB-8400-0A2EFAE09265}" destId="{E7F2FD85-EF3A-47D2-BCC1-0C87B9E3D150}" srcOrd="2" destOrd="0" parTransId="{30234621-36A2-4C2F-B410-FF8AED09020F}" sibTransId="{E0C63F42-ACE7-4843-9673-2F2896EB7DE5}"/>
    <dgm:cxn modelId="{7FDF4857-667D-4D16-837A-2F1B0ACEDC58}" type="presOf" srcId="{3BF336BD-F2FF-4F3A-A2C1-436FB9248AA6}" destId="{D64DF3B9-02D2-4B7F-B5B0-43341810F736}" srcOrd="0" destOrd="2" presId="urn:microsoft.com/office/officeart/2005/8/layout/vList2"/>
    <dgm:cxn modelId="{F3BF522A-51E9-40C6-BEBD-FB4BD3D5BBBB}" type="presOf" srcId="{2781A88A-05BE-4AAF-BC43-05F8D47DB030}" destId="{D64DF3B9-02D2-4B7F-B5B0-43341810F736}" srcOrd="0" destOrd="4" presId="urn:microsoft.com/office/officeart/2005/8/layout/vList2"/>
    <dgm:cxn modelId="{5A831096-E027-482A-9D63-6BC85BEE5C82}" type="presOf" srcId="{E636AF6F-80A8-4C28-B102-8F6C93883AC3}" destId="{DC16F2FF-BA3A-47A1-9114-5F493F4FC48D}" srcOrd="0" destOrd="0" presId="urn:microsoft.com/office/officeart/2005/8/layout/vList2"/>
    <dgm:cxn modelId="{0627F17E-E404-47D3-80C3-E65A0C8A1F02}" type="presOf" srcId="{8B02D362-82E9-461B-8CFB-7BCEDF525BF6}" destId="{7FE7FEA3-3FC2-49FA-9CB9-9502D6596BB6}" srcOrd="0" destOrd="2" presId="urn:microsoft.com/office/officeart/2005/8/layout/vList2"/>
    <dgm:cxn modelId="{63685ABF-C26E-4D69-950A-DA837D89CDDC}" srcId="{1BD634F2-6163-4BCB-8400-0A2EFAE09265}" destId="{2781A88A-05BE-4AAF-BC43-05F8D47DB030}" srcOrd="3" destOrd="0" parTransId="{30F12E22-9858-47B0-8008-DF9712BB7DB9}" sibTransId="{869D817D-D956-4867-87AD-0F771038200A}"/>
    <dgm:cxn modelId="{832A98D8-E7C2-4DD5-8FBE-761587C6EFE0}" srcId="{25E626C6-E180-4C6D-AA6F-A8E6B09D73C4}" destId="{54AD1922-A4A5-46EE-8AF2-DB796EBD7E46}" srcOrd="2" destOrd="0" parTransId="{83EC0D44-145B-4330-991D-7212CB8CCF8C}" sibTransId="{C9FCBAEE-9EC4-41A0-BC8D-8434FAAE019F}"/>
    <dgm:cxn modelId="{32CE18C0-06EE-41CB-999F-4DFB7AD9334B}" type="presOf" srcId="{C88F41C2-2293-4F45-BB1B-660C0ED7869F}" destId="{812969CE-612F-4587-80B3-BA12DD78411E}" srcOrd="0" destOrd="0" presId="urn:microsoft.com/office/officeart/2005/8/layout/vList2"/>
    <dgm:cxn modelId="{A2093A6B-7D02-4489-88BD-FF63FF50D1E4}" srcId="{54AD1922-A4A5-46EE-8AF2-DB796EBD7E46}" destId="{E636AF6F-80A8-4C28-B102-8F6C93883AC3}" srcOrd="0" destOrd="0" parTransId="{B056FE35-F262-4CBC-8AE0-9872E6CA6550}" sibTransId="{4835E8F9-4F1D-488D-B39D-A23482F8DD4F}"/>
    <dgm:cxn modelId="{8C653EEF-D3FD-4305-809C-73F8D517127A}" srcId="{C88F41C2-2293-4F45-BB1B-660C0ED7869F}" destId="{95DDCCC6-068D-48F4-8FDA-47F70AD3C7E0}" srcOrd="0" destOrd="0" parTransId="{8B867E5C-A61F-4814-AB21-0D0DAB0F0BE2}" sibTransId="{A08142E1-B417-4D7E-8619-C213FCDE6BC0}"/>
    <dgm:cxn modelId="{AE170E0F-625C-4295-A032-EAFED9E97DF8}" type="presOf" srcId="{1BD634F2-6163-4BCB-8400-0A2EFAE09265}" destId="{D64DF3B9-02D2-4B7F-B5B0-43341810F736}" srcOrd="0" destOrd="0" presId="urn:microsoft.com/office/officeart/2005/8/layout/vList2"/>
    <dgm:cxn modelId="{3DBA5494-A637-4557-992A-7C5490EFBBD7}" srcId="{14BAB5B6-FCD7-46EB-87D7-C13E31CE3733}" destId="{1BD634F2-6163-4BCB-8400-0A2EFAE09265}" srcOrd="0" destOrd="0" parTransId="{F4D82D08-925E-49C2-BE7E-74F837B7C1CD}" sibTransId="{D15638CF-DEAC-453E-BE89-E405891B8EC6}"/>
    <dgm:cxn modelId="{92576EFC-D204-417F-BBB9-0C0FE932B4BC}" type="presOf" srcId="{95DDCCC6-068D-48F4-8FDA-47F70AD3C7E0}" destId="{7FE7FEA3-3FC2-49FA-9CB9-9502D6596BB6}" srcOrd="0" destOrd="0" presId="urn:microsoft.com/office/officeart/2005/8/layout/vList2"/>
    <dgm:cxn modelId="{50B93978-16E1-4A47-A990-E92FDC9C9B45}" type="presOf" srcId="{36907C0F-E280-4DC0-8C03-C14A4DA122B5}" destId="{D64DF3B9-02D2-4B7F-B5B0-43341810F736}" srcOrd="0" destOrd="5" presId="urn:microsoft.com/office/officeart/2005/8/layout/vList2"/>
    <dgm:cxn modelId="{BCBAC464-5307-4A59-A86F-ED19C212136B}" type="presOf" srcId="{25E626C6-E180-4C6D-AA6F-A8E6B09D73C4}" destId="{A5C54A86-43CF-4200-ADA8-95A3A5A44726}" srcOrd="0" destOrd="0" presId="urn:microsoft.com/office/officeart/2005/8/layout/vList2"/>
    <dgm:cxn modelId="{E83E3083-6B8F-4F31-93E5-4F1B43FA1DE2}" srcId="{25E626C6-E180-4C6D-AA6F-A8E6B09D73C4}" destId="{14BAB5B6-FCD7-46EB-87D7-C13E31CE3733}" srcOrd="0" destOrd="0" parTransId="{8CC62BE2-0060-48B7-AEAC-80ED46ED89BF}" sibTransId="{6A6D1837-B5EE-4C75-A515-39ED262D6486}"/>
    <dgm:cxn modelId="{E06476AD-5AFE-48EF-955F-A701D806C871}" type="presParOf" srcId="{A5C54A86-43CF-4200-ADA8-95A3A5A44726}" destId="{94DC2561-B39E-4E9B-A3DA-23E05451727E}" srcOrd="0" destOrd="0" presId="urn:microsoft.com/office/officeart/2005/8/layout/vList2"/>
    <dgm:cxn modelId="{48BDC686-02EF-4FAA-9F99-C26BBF6D7E6E}" type="presParOf" srcId="{A5C54A86-43CF-4200-ADA8-95A3A5A44726}" destId="{D64DF3B9-02D2-4B7F-B5B0-43341810F736}" srcOrd="1" destOrd="0" presId="urn:microsoft.com/office/officeart/2005/8/layout/vList2"/>
    <dgm:cxn modelId="{9AB7F665-1D47-453E-A351-C8E0740A04FD}" type="presParOf" srcId="{A5C54A86-43CF-4200-ADA8-95A3A5A44726}" destId="{812969CE-612F-4587-80B3-BA12DD78411E}" srcOrd="2" destOrd="0" presId="urn:microsoft.com/office/officeart/2005/8/layout/vList2"/>
    <dgm:cxn modelId="{811D3A23-BFEF-4ADC-8DCE-34CD3DB2E3A4}" type="presParOf" srcId="{A5C54A86-43CF-4200-ADA8-95A3A5A44726}" destId="{7FE7FEA3-3FC2-49FA-9CB9-9502D6596BB6}" srcOrd="3" destOrd="0" presId="urn:microsoft.com/office/officeart/2005/8/layout/vList2"/>
    <dgm:cxn modelId="{DA542B80-92F4-4D2D-8779-079809DE8A75}" type="presParOf" srcId="{A5C54A86-43CF-4200-ADA8-95A3A5A44726}" destId="{8840C32A-F4A0-4B6E-9C55-28628FFA8ED0}" srcOrd="4" destOrd="0" presId="urn:microsoft.com/office/officeart/2005/8/layout/vList2"/>
    <dgm:cxn modelId="{575A29B5-8F4A-4064-88FD-186E63D430EC}" type="presParOf" srcId="{A5C54A86-43CF-4200-ADA8-95A3A5A44726}" destId="{DC16F2FF-BA3A-47A1-9114-5F493F4FC4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07914-5971-4076-AD21-4BCEFA68CA0F}">
      <dsp:nvSpPr>
        <dsp:cNvPr id="0" name=""/>
        <dsp:cNvSpPr/>
      </dsp:nvSpPr>
      <dsp:spPr>
        <a:xfrm>
          <a:off x="0" y="38319"/>
          <a:ext cx="6096000" cy="912600"/>
        </a:xfrm>
        <a:prstGeom prst="roundRect">
          <a:avLst/>
        </a:prstGeom>
        <a:solidFill>
          <a:srgbClr val="F94C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FFFF"/>
              </a:solidFill>
            </a:rPr>
            <a:t>Introduction</a:t>
          </a:r>
          <a:endParaRPr lang="en-US" sz="3900" kern="1200" dirty="0">
            <a:solidFill>
              <a:srgbClr val="FFFFFF"/>
            </a:solidFill>
          </a:endParaRPr>
        </a:p>
      </dsp:txBody>
      <dsp:txXfrm>
        <a:off x="44549" y="82868"/>
        <a:ext cx="6006902" cy="823502"/>
      </dsp:txXfrm>
    </dsp:sp>
    <dsp:sp modelId="{A64E4EC9-9278-41A3-BCBC-8666B810F6C6}">
      <dsp:nvSpPr>
        <dsp:cNvPr id="0" name=""/>
        <dsp:cNvSpPr/>
      </dsp:nvSpPr>
      <dsp:spPr>
        <a:xfrm>
          <a:off x="0" y="1063239"/>
          <a:ext cx="6096000" cy="912600"/>
        </a:xfrm>
        <a:prstGeom prst="roundRect">
          <a:avLst/>
        </a:prstGeom>
        <a:solidFill>
          <a:srgbClr val="F94C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FFFF"/>
              </a:solidFill>
            </a:rPr>
            <a:t>Background</a:t>
          </a:r>
          <a:endParaRPr lang="en-US" sz="3900" kern="1200" dirty="0">
            <a:solidFill>
              <a:srgbClr val="FFFFFF"/>
            </a:solidFill>
          </a:endParaRPr>
        </a:p>
      </dsp:txBody>
      <dsp:txXfrm>
        <a:off x="44549" y="1107788"/>
        <a:ext cx="6006902" cy="823502"/>
      </dsp:txXfrm>
    </dsp:sp>
    <dsp:sp modelId="{0B445990-29E3-47E4-8717-63409FF192DD}">
      <dsp:nvSpPr>
        <dsp:cNvPr id="0" name=""/>
        <dsp:cNvSpPr/>
      </dsp:nvSpPr>
      <dsp:spPr>
        <a:xfrm>
          <a:off x="0" y="2088159"/>
          <a:ext cx="6096000" cy="912600"/>
        </a:xfrm>
        <a:prstGeom prst="roundRect">
          <a:avLst/>
        </a:prstGeom>
        <a:solidFill>
          <a:srgbClr val="F94C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FFFF"/>
              </a:solidFill>
            </a:rPr>
            <a:t>Core Values</a:t>
          </a:r>
          <a:endParaRPr lang="en-US" sz="3900" kern="1200" dirty="0">
            <a:solidFill>
              <a:srgbClr val="FFFFFF"/>
            </a:solidFill>
          </a:endParaRPr>
        </a:p>
      </dsp:txBody>
      <dsp:txXfrm>
        <a:off x="44549" y="2132708"/>
        <a:ext cx="6006902" cy="823502"/>
      </dsp:txXfrm>
    </dsp:sp>
    <dsp:sp modelId="{29357510-6300-48C8-8DFE-9362D58EEA51}">
      <dsp:nvSpPr>
        <dsp:cNvPr id="0" name=""/>
        <dsp:cNvSpPr/>
      </dsp:nvSpPr>
      <dsp:spPr>
        <a:xfrm>
          <a:off x="0" y="3113080"/>
          <a:ext cx="6096000" cy="912600"/>
        </a:xfrm>
        <a:prstGeom prst="roundRect">
          <a:avLst/>
        </a:prstGeom>
        <a:solidFill>
          <a:srgbClr val="F94C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FFFF"/>
              </a:solidFill>
            </a:rPr>
            <a:t>Final Q&amp;A</a:t>
          </a:r>
          <a:endParaRPr lang="en-US" sz="3900" kern="1200" dirty="0">
            <a:solidFill>
              <a:srgbClr val="FFFFFF"/>
            </a:solidFill>
          </a:endParaRPr>
        </a:p>
      </dsp:txBody>
      <dsp:txXfrm>
        <a:off x="44549" y="3157629"/>
        <a:ext cx="6006902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FE21C-1F18-49D7-A79B-F270BB7C120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15F5-4AE0-47E6-B553-D62E7070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53B2-CE00-4114-ABA7-5504B9B4307A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BD818-5051-4144-8AE7-B4FDBF46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94C2B"/>
                </a:solidFill>
              </a:rPr>
              <a:t>An enterprise-ready commerce solution, without the enterprise problems or the enterprise price tag.</a:t>
            </a:r>
          </a:p>
          <a:p>
            <a:endParaRPr lang="en-US" dirty="0" smtClean="0"/>
          </a:p>
          <a:p>
            <a:r>
              <a:rPr lang="en-US" dirty="0" smtClean="0"/>
              <a:t>How many people are: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DNN users?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Developers?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Designers?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System </a:t>
            </a:r>
            <a:r>
              <a:rPr lang="en-US" dirty="0" err="1" smtClean="0"/>
              <a:t>implementors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RenderSingleProduct.cshtml</a:t>
            </a:r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&lt;p class="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recordprice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@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Html.Raw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Model.UserPrice.DisplayPrice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(true))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&lt;/p&gt;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the power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intellisense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value of not having to learn our token language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a search for Razor Views truncate values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Trim() around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ProductName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Views Manager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how you can make an editable copy and talk about view sets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Product Page and show you can override the View for a product</a:t>
            </a: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the different levels of overrides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Type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</a:t>
            </a: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dirty="0" smtClean="0"/>
              <a:t>Talk about Content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Workflow Application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Workflow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Integration Application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Integration Points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extensibility page.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Custom Models and Controllers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free 30 day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discount for a limited number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people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team (except for a few people that haven’t taken a company photo</a:t>
            </a:r>
            <a:r>
              <a:rPr lang="en-US" baseline="0" dirty="0" smtClean="0"/>
              <a:t> yet)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 a dedicated team of support, UX/design, development, QA, and marketing staff ensuring</a:t>
            </a:r>
            <a:r>
              <a:rPr lang="en-US" baseline="0" dirty="0" smtClean="0"/>
              <a:t> the best possible product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Customer service focused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Quality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4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we follow</a:t>
            </a:r>
            <a:r>
              <a:rPr lang="en-US" baseline="0" dirty="0" smtClean="0"/>
              <a:t> DNN development best practices as well</a:t>
            </a:r>
          </a:p>
          <a:p>
            <a:endParaRPr lang="en-US" baseline="0" dirty="0" smtClean="0"/>
          </a:p>
          <a:p>
            <a:r>
              <a:rPr lang="en-US" dirty="0" smtClean="0"/>
              <a:t>Simple to install</a:t>
            </a:r>
          </a:p>
          <a:p>
            <a:r>
              <a:rPr lang="en-US" dirty="0" smtClean="0"/>
              <a:t>Easy to upgrade</a:t>
            </a:r>
          </a:p>
          <a:p>
            <a:r>
              <a:rPr lang="en-US" dirty="0" smtClean="0"/>
              <a:t>No core changes</a:t>
            </a:r>
          </a:p>
          <a:p>
            <a:r>
              <a:rPr lang="en-US" dirty="0" smtClean="0"/>
              <a:t>No manual changes</a:t>
            </a:r>
          </a:p>
          <a:p>
            <a:r>
              <a:rPr lang="en-US" dirty="0" smtClean="0"/>
              <a:t>Using core features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transparent about one exception – the </a:t>
            </a:r>
            <a:r>
              <a:rPr lang="en-US" dirty="0" err="1" smtClean="0"/>
              <a:t>SqlDataProvider</a:t>
            </a:r>
            <a:r>
              <a:rPr lang="en-US" dirty="0" smtClean="0"/>
              <a:t> file tokens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Duotix &amp; </a:t>
            </a:r>
            <a:r>
              <a:rPr lang="en-US" dirty="0" err="1" smtClean="0"/>
              <a:t>Glamacy</a:t>
            </a:r>
            <a:r>
              <a:rPr lang="en-US" baseline="0" dirty="0" smtClean="0"/>
              <a:t> a moment to say something about HCC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mention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VAT support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Localization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r>
              <a:rPr lang="en-US" baseline="0" dirty="0" smtClean="0"/>
              <a:t> as the host account</a:t>
            </a:r>
          </a:p>
          <a:p>
            <a:r>
              <a:rPr lang="en-US" dirty="0" smtClean="0"/>
              <a:t>Go to</a:t>
            </a:r>
            <a:r>
              <a:rPr lang="en-US" baseline="0" dirty="0" smtClean="0"/>
              <a:t> Hotcakes Administration</a:t>
            </a:r>
          </a:p>
          <a:p>
            <a:r>
              <a:rPr lang="en-US" dirty="0" smtClean="0"/>
              <a:t>Click into an order</a:t>
            </a:r>
          </a:p>
          <a:p>
            <a:endParaRPr lang="en-US" dirty="0" smtClean="0"/>
          </a:p>
          <a:p>
            <a:r>
              <a:rPr lang="en-US" dirty="0" smtClean="0"/>
              <a:t>Go to Edit Order</a:t>
            </a:r>
          </a:p>
          <a:p>
            <a:r>
              <a:rPr lang="en-US" dirty="0" smtClean="0"/>
              <a:t>Talk about the customer that calls</a:t>
            </a:r>
            <a:r>
              <a:rPr lang="en-US" baseline="0" dirty="0" smtClean="0"/>
              <a:t> in after an order is placed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to Payment</a:t>
            </a:r>
            <a:endParaRPr lang="en-US" dirty="0" smtClean="0"/>
          </a:p>
          <a:p>
            <a:r>
              <a:rPr lang="en-US" dirty="0" smtClean="0"/>
              <a:t>Show how you capture funds against an authorization</a:t>
            </a:r>
          </a:p>
          <a:p>
            <a:endParaRPr lang="en-US" dirty="0" smtClean="0"/>
          </a:p>
          <a:p>
            <a:r>
              <a:rPr lang="en-US" dirty="0" smtClean="0"/>
              <a:t>Go</a:t>
            </a:r>
            <a:r>
              <a:rPr lang="en-US" baseline="0" dirty="0" smtClean="0"/>
              <a:t> to Shipping</a:t>
            </a:r>
          </a:p>
          <a:p>
            <a:r>
              <a:rPr lang="en-US" baseline="0" dirty="0" smtClean="0"/>
              <a:t>Show how you can create multiple packages if you need to ship items at different times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to the People &gt; Role Administration</a:t>
            </a:r>
          </a:p>
          <a:p>
            <a:r>
              <a:rPr lang="en-US" baseline="0" dirty="0" smtClean="0"/>
              <a:t>Talk about how you can divide duties within your organization if you have multiple people doing the work of fulfillment and order administration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to Promotions</a:t>
            </a:r>
          </a:p>
          <a:p>
            <a:r>
              <a:rPr lang="en-US" baseline="0" dirty="0" smtClean="0"/>
              <a:t>Add Custom Sale</a:t>
            </a:r>
          </a:p>
          <a:p>
            <a:r>
              <a:rPr lang="en-US" baseline="0" dirty="0" smtClean="0"/>
              <a:t>Where User is in Role &gt; Moderators</a:t>
            </a:r>
          </a:p>
          <a:p>
            <a:r>
              <a:rPr lang="en-US" baseline="0" dirty="0" smtClean="0"/>
              <a:t>Give Discount == 5%</a:t>
            </a:r>
          </a:p>
          <a:p>
            <a:r>
              <a:rPr lang="en-US" baseline="0" dirty="0" smtClean="0"/>
              <a:t>Save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Custom Offer</a:t>
            </a:r>
          </a:p>
          <a:p>
            <a:r>
              <a:rPr lang="en-US" dirty="0" smtClean="0"/>
              <a:t>Show that you can have free shipping</a:t>
            </a:r>
          </a:p>
          <a:p>
            <a:r>
              <a:rPr lang="en-US" dirty="0" smtClean="0"/>
              <a:t>Show multiple products</a:t>
            </a:r>
            <a:r>
              <a:rPr lang="en-US" baseline="0" dirty="0" smtClean="0"/>
              <a:t> as a qualifier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the Product Types choices</a:t>
            </a:r>
          </a:p>
          <a:p>
            <a:r>
              <a:rPr lang="en-US" baseline="0" dirty="0" smtClean="0"/>
              <a:t>Show product types</a:t>
            </a:r>
          </a:p>
          <a:p>
            <a:r>
              <a:rPr lang="en-US" baseline="0" dirty="0" smtClean="0"/>
              <a:t>Show the argon bike to demonstrate that the form for editing the bike is available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the iPhone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BD818-5051-4144-8AE7-B4FDBF46F3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2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8056" y="4917757"/>
            <a:ext cx="7377019" cy="492443"/>
          </a:xfr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>
                <a:solidFill>
                  <a:srgbClr val="FFF1CE"/>
                </a:solidFill>
                <a:latin typeface="HelveticaNeueLT Std Thi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76" y="1533452"/>
            <a:ext cx="3847648" cy="3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1F1F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7315200" cy="1354217"/>
          </a:xfr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145268"/>
            <a:ext cx="5486400" cy="369332"/>
          </a:xfr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849562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5029200" y="2830512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9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9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8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4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2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529244"/>
            <a:ext cx="5639364" cy="615553"/>
          </a:xfrm>
        </p:spPr>
        <p:txBody>
          <a:bodyPr wrap="none" lIns="0" tIns="0" rIns="0" bIns="0" anchor="ctr" anchorCtr="0">
            <a:sp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877519"/>
            <a:ext cx="2748644" cy="21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038600" y="3288268"/>
            <a:ext cx="6172200" cy="369332"/>
          </a:xfr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HelveticaNeueLT Std L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73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1"/>
            <a:ext cx="7315200" cy="1846659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044" y="710027"/>
            <a:ext cx="1823356" cy="14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43000" y="1066800"/>
            <a:ext cx="1447800" cy="36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0366" y="4800600"/>
            <a:ext cx="7723269" cy="492443"/>
          </a:xfr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>
                <a:solidFill>
                  <a:srgbClr val="FFF1CE"/>
                </a:solidFill>
                <a:latin typeface="HelveticaNeueLT Std L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2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9" y="1884402"/>
            <a:ext cx="8455841" cy="92333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0" y="3886200"/>
            <a:ext cx="4876800" cy="40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2875002"/>
            <a:ext cx="3244478" cy="553998"/>
          </a:xfrm>
        </p:spPr>
        <p:txBody>
          <a:bodyPr wrap="none" lIns="0" tIns="0" rIns="0" bIns="0">
            <a:spAutoFit/>
          </a:bodyPr>
          <a:lstStyle>
            <a:lvl1pPr marL="0" indent="0" algn="r">
              <a:buNone/>
              <a:defRPr sz="3600" baseline="0">
                <a:latin typeface="HelveticaNeueLT Std Lt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1" y="3581400"/>
            <a:ext cx="3657600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 baseline="0">
                <a:latin typeface="HelveticaNeueLT Std Lt" pitchFamily="34" charset="0"/>
              </a:defRPr>
            </a:lvl1pPr>
          </a:lstStyle>
          <a:p>
            <a:pPr lvl="0"/>
            <a:r>
              <a:rPr lang="en-US" dirty="0" smtClean="0"/>
              <a:t>Click here to edit text.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26737"/>
            <a:ext cx="3657600" cy="8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2" y="3810000"/>
            <a:ext cx="5486398" cy="1295400"/>
          </a:xfr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2800" baseline="0">
                <a:effectLst>
                  <a:outerShdw dist="38100" dir="5400000" algn="t" rotWithShape="0">
                    <a:schemeClr val="accent3">
                      <a:lumMod val="75000"/>
                      <a:alpha val="40000"/>
                    </a:schemeClr>
                  </a:outerShdw>
                </a:effectLst>
                <a:latin typeface="HelveticaNeueLT Std Lt" pitchFamily="34" charset="0"/>
              </a:defRPr>
            </a:lvl1pPr>
          </a:lstStyle>
          <a:p>
            <a:pPr lvl="0"/>
            <a:r>
              <a:rPr lang="en-US" dirty="0" smtClean="0"/>
              <a:t>CLICK HERE TO EDIT TEXT.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8" y="1849895"/>
            <a:ext cx="6357244" cy="1505663"/>
          </a:xfrm>
          <a:prstGeom prst="rect">
            <a:avLst/>
          </a:prstGeom>
          <a:effectLst>
            <a:outerShdw dist="38100" dir="5400000" algn="t" rotWithShape="0">
              <a:schemeClr val="accent3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03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76787"/>
            <a:ext cx="7772400" cy="1362075"/>
          </a:xfrm>
        </p:spPr>
        <p:txBody>
          <a:bodyPr anchor="t"/>
          <a:lstStyle>
            <a:lvl1pPr algn="l">
              <a:defRPr sz="4000" b="0" cap="all">
                <a:latin typeface="HelveticaNeueLT Std M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6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1CE"/>
                </a:solidFill>
                <a:latin typeface="HelveticaNeueLT Std Thin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457200"/>
            <a:ext cx="4419600" cy="36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2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9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542" y="685800"/>
            <a:ext cx="7320915" cy="492443"/>
          </a:xfrm>
        </p:spPr>
        <p:txBody>
          <a:bodyPr wrap="none" lIns="0" tIns="0" rIns="0" bIns="0" anchor="t" anchorCtr="0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0" y="1905000"/>
            <a:ext cx="0" cy="411480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828800" y="1371600"/>
            <a:ext cx="5486400" cy="369332"/>
          </a:xfr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52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1CE"/>
                </a:solidFill>
              </a:defRPr>
            </a:lvl1pPr>
          </a:lstStyle>
          <a:p>
            <a:fld id="{E4959EB1-AB14-40EE-B2D3-6115EB006E14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1C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1CE"/>
                </a:solidFill>
              </a:defRPr>
            </a:lvl1pPr>
          </a:lstStyle>
          <a:p>
            <a:fld id="{90C17F14-C25C-4C49-963F-F5E281034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4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2" r:id="rId4"/>
    <p:sldLayoutId id="2147483673" r:id="rId5"/>
    <p:sldLayoutId id="2147483675" r:id="rId6"/>
    <p:sldLayoutId id="214748365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1CE"/>
          </a:solidFill>
          <a:latin typeface="HelveticaNeueLT Std M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1CE"/>
          </a:solidFill>
          <a:latin typeface="HelveticaNeueLT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1CE"/>
          </a:solidFill>
          <a:latin typeface="HelveticaNeueLT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1C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1C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1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1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EBF0-EDF9-46AF-8AC2-112E4544DC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2C61-52A5-4CFC-8BDA-9115AF0A6B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88623"/>
            <a:ext cx="1598430" cy="13217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76200" y="6705600"/>
            <a:ext cx="92964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66800" y="4724400"/>
            <a:ext cx="10896600" cy="2928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21706" y="304800"/>
            <a:ext cx="4700588" cy="3537466"/>
            <a:chOff x="2195924" y="-152400"/>
            <a:chExt cx="4700588" cy="35374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924" y="-152400"/>
              <a:ext cx="4700588" cy="31265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11456" y="301573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9BCB"/>
                  </a:solidFill>
                </a:rPr>
                <a:t>presents</a:t>
              </a:r>
              <a:endParaRPr lang="en-US" dirty="0">
                <a:solidFill>
                  <a:srgbClr val="009BCB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3850"/>
            <a:ext cx="7467600" cy="19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MERCHANT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Intuitive Administration</a:t>
            </a:r>
          </a:p>
          <a:p>
            <a:r>
              <a:rPr lang="en-US" sz="2600" dirty="0"/>
              <a:t>Functional Order Administration</a:t>
            </a:r>
          </a:p>
          <a:p>
            <a:r>
              <a:rPr lang="en-US" sz="2600" dirty="0" smtClean="0"/>
              <a:t>Administration Duties </a:t>
            </a:r>
            <a:r>
              <a:rPr lang="en-US" sz="2600" dirty="0"/>
              <a:t>Segmentation</a:t>
            </a:r>
          </a:p>
          <a:p>
            <a:r>
              <a:rPr lang="en-US" sz="2600" dirty="0"/>
              <a:t>Customizations without Developers</a:t>
            </a:r>
          </a:p>
          <a:p>
            <a:r>
              <a:rPr lang="en-US" sz="2600" dirty="0"/>
              <a:t>Native iPhone App</a:t>
            </a:r>
          </a:p>
          <a:p>
            <a:endParaRPr lang="en-US" sz="2600" dirty="0"/>
          </a:p>
        </p:txBody>
      </p:sp>
      <p:pic>
        <p:nvPicPr>
          <p:cNvPr id="1026" name="Picture 2" descr="C:\Users\Jessica Hammer\Documents\Arrow\Hotcakes\Sales Deck\Merc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60" y="4409694"/>
            <a:ext cx="2125839" cy="229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6267921" y="762000"/>
            <a:ext cx="2539157" cy="1438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dirty="0" smtClean="0"/>
              <a:t>DEMO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084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DESIGNER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038601"/>
          </a:xfrm>
        </p:spPr>
        <p:txBody>
          <a:bodyPr>
            <a:normAutofit/>
          </a:bodyPr>
          <a:lstStyle/>
          <a:p>
            <a:r>
              <a:rPr lang="en-US" sz="2600" dirty="0"/>
              <a:t>Full Control Over Rendered HTML</a:t>
            </a:r>
          </a:p>
          <a:p>
            <a:r>
              <a:rPr lang="en-US" sz="2600" dirty="0"/>
              <a:t>Fully Functional Example for Responsive</a:t>
            </a:r>
          </a:p>
          <a:p>
            <a:r>
              <a:rPr lang="en-US" sz="2600" dirty="0"/>
              <a:t>Ability to Redesign Implementations Based Upon Data</a:t>
            </a:r>
          </a:p>
          <a:p>
            <a:r>
              <a:rPr lang="en-US" sz="2600" dirty="0"/>
              <a:t>Override Views by Module, Product, or Category</a:t>
            </a:r>
          </a:p>
          <a:p>
            <a:r>
              <a:rPr lang="en-US" sz="2600" dirty="0"/>
              <a:t>Create Reusable Content Blocks For Category Headers and Footers</a:t>
            </a:r>
          </a:p>
          <a:p>
            <a:endParaRPr lang="en-US" sz="2600" dirty="0"/>
          </a:p>
        </p:txBody>
      </p:sp>
      <p:pic>
        <p:nvPicPr>
          <p:cNvPr id="2050" name="Picture 2" descr="C:\Users\Jessica Hammer\Documents\Arrow\Hotcakes\Sales Deck\Design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524756"/>
            <a:ext cx="2019300" cy="21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6267921" y="762000"/>
            <a:ext cx="2539157" cy="1438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dirty="0" smtClean="0"/>
              <a:t>DEMO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96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Partial Views &amp; Controllers</a:t>
            </a:r>
          </a:p>
          <a:p>
            <a:r>
              <a:rPr lang="en-US" sz="2600" dirty="0"/>
              <a:t>Custom Order Workflows</a:t>
            </a:r>
          </a:p>
          <a:p>
            <a:r>
              <a:rPr lang="en-US" sz="2600" dirty="0"/>
              <a:t>Action Delegate Pipeline for Key Areas</a:t>
            </a:r>
          </a:p>
          <a:p>
            <a:r>
              <a:rPr lang="en-US" sz="2600" dirty="0"/>
              <a:t>REST API</a:t>
            </a:r>
          </a:p>
          <a:p>
            <a:endParaRPr lang="en-US" sz="2600" dirty="0"/>
          </a:p>
        </p:txBody>
      </p:sp>
      <p:pic>
        <p:nvPicPr>
          <p:cNvPr id="4" name="Picture 2" descr="C:\Users\Jessica Hammer\Documents\Arrow\Hotcakes\Sales Deck\DEvelop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87" y="4562475"/>
            <a:ext cx="1984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6267921" y="762000"/>
            <a:ext cx="2539157" cy="1438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dirty="0" smtClean="0"/>
              <a:t>DEMO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979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E-COMMERCE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Related Content and Taxonomy Integration</a:t>
            </a:r>
          </a:p>
          <a:p>
            <a:r>
              <a:rPr lang="en-US" sz="2600" dirty="0" smtClean="0"/>
              <a:t>Activity Feed Integration</a:t>
            </a:r>
          </a:p>
          <a:p>
            <a:r>
              <a:rPr lang="en-US" sz="2600" dirty="0" smtClean="0"/>
              <a:t>Gaming Mechanics Points</a:t>
            </a:r>
          </a:p>
          <a:p>
            <a:r>
              <a:rPr lang="en-US" sz="2600" dirty="0" smtClean="0"/>
              <a:t>Discounts for Badges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00400"/>
            <a:ext cx="35751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LICENSING &amp; SUPPORT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2020746"/>
              </p:ext>
            </p:extLst>
          </p:nvPr>
        </p:nvGraphicFramePr>
        <p:xfrm>
          <a:off x="1447800" y="1600200"/>
          <a:ext cx="6248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5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52400" y="-609600"/>
            <a:ext cx="4343400" cy="1143000"/>
          </a:xfrm>
          <a:prstGeom prst="roundRect">
            <a:avLst/>
          </a:prstGeom>
          <a:solidFill>
            <a:srgbClr val="FFF1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4567135" y="762000"/>
            <a:ext cx="4239943" cy="1335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39779" y="5257800"/>
            <a:ext cx="3267299" cy="1143000"/>
            <a:chOff x="5539779" y="5257800"/>
            <a:chExt cx="3267299" cy="1143000"/>
          </a:xfrm>
        </p:grpSpPr>
        <p:pic>
          <p:nvPicPr>
            <p:cNvPr id="5" name="Picture 6" descr="http://www.hubspot.com/Portals/53/images/twitterico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64078" y="52578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5539779" y="5644634"/>
              <a:ext cx="212429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F1CE"/>
                  </a:solidFill>
                </a:rPr>
                <a:t>@</a:t>
              </a:r>
              <a:r>
                <a:rPr lang="en-US" dirty="0" err="1" smtClean="0">
                  <a:solidFill>
                    <a:srgbClr val="FFF1CE"/>
                  </a:solidFill>
                </a:rPr>
                <a:t>MmmCommerce</a:t>
              </a:r>
              <a:endParaRPr lang="en-US" dirty="0">
                <a:solidFill>
                  <a:srgbClr val="FFF1C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8685" y="3810000"/>
            <a:ext cx="4918393" cy="1143000"/>
            <a:chOff x="3888685" y="3810000"/>
            <a:chExt cx="4918393" cy="1143000"/>
          </a:xfrm>
        </p:grpSpPr>
        <p:pic>
          <p:nvPicPr>
            <p:cNvPr id="3" name="Picture 2" descr="http://turbo.indyposted.com/wp-content/uploads/2011/01/facebook-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4078" y="38100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888685" y="4196834"/>
              <a:ext cx="377539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F1CE"/>
                  </a:solidFill>
                </a:rPr>
                <a:t>facebook.com/</a:t>
              </a:r>
              <a:r>
                <a:rPr lang="en-US" dirty="0" err="1" smtClean="0">
                  <a:solidFill>
                    <a:srgbClr val="FFF1CE"/>
                  </a:solidFill>
                </a:rPr>
                <a:t>HotcakesCommerce</a:t>
              </a:r>
              <a:endParaRPr lang="en-US" dirty="0">
                <a:solidFill>
                  <a:srgbClr val="FFF1C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8958" y="2406867"/>
            <a:ext cx="3915974" cy="1143000"/>
            <a:chOff x="4888958" y="2406867"/>
            <a:chExt cx="3915974" cy="1143000"/>
          </a:xfrm>
        </p:grpSpPr>
        <p:grpSp>
          <p:nvGrpSpPr>
            <p:cNvPr id="13" name="Group 12"/>
            <p:cNvGrpSpPr/>
            <p:nvPr/>
          </p:nvGrpSpPr>
          <p:grpSpPr>
            <a:xfrm>
              <a:off x="7661932" y="2406867"/>
              <a:ext cx="1143000" cy="1143000"/>
              <a:chOff x="7661932" y="2254467"/>
              <a:chExt cx="1143000" cy="1143000"/>
            </a:xfrm>
          </p:grpSpPr>
          <p:pic>
            <p:nvPicPr>
              <p:cNvPr id="11" name="Picture 10" descr="http://turbo.indyposted.com/wp-content/uploads/2011/01/facebook-logo.png"/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</a:blip>
              <a:srcRect/>
              <a:stretch>
                <a:fillRect/>
              </a:stretch>
            </p:blipFill>
            <p:spPr bwMode="auto">
              <a:xfrm>
                <a:off x="7661932" y="2254467"/>
                <a:ext cx="1143000" cy="1143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561" y="2336096"/>
                <a:ext cx="979742" cy="97974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888958" y="2793701"/>
              <a:ext cx="277512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F1CE"/>
                  </a:solidFill>
                </a:rPr>
                <a:t>HotcakesCommerce.com</a:t>
              </a:r>
              <a:endParaRPr lang="en-US" dirty="0">
                <a:solidFill>
                  <a:srgbClr val="FFF1CE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8695" y="87868"/>
            <a:ext cx="389081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dirty="0" smtClean="0">
                <a:solidFill>
                  <a:srgbClr val="F94C2B"/>
                </a:solidFill>
              </a:rPr>
              <a:t>Coupon Code: DNNCONNECT2014</a:t>
            </a:r>
            <a:endParaRPr lang="en-US" dirty="0">
              <a:solidFill>
                <a:srgbClr val="F94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AGENDA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2993824"/>
              </p:ext>
            </p:extLst>
          </p:nvPr>
        </p:nvGraphicFramePr>
        <p:xfrm>
          <a:off x="1524000" y="172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9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529244"/>
            <a:ext cx="2308324" cy="615553"/>
          </a:xfrm>
        </p:spPr>
        <p:txBody>
          <a:bodyPr/>
          <a:lstStyle/>
          <a:p>
            <a:r>
              <a:rPr lang="en-US" dirty="0" smtClean="0"/>
              <a:t>Will Strohl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Director, Product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992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1CE"/>
                </a:solidFill>
              </a:rPr>
              <a:t>Author, founder of DNNCon, former ODUG President, 20+ OSS projects, former DNN Corp employee</a:t>
            </a:r>
            <a:endParaRPr lang="en-US" dirty="0">
              <a:solidFill>
                <a:srgbClr val="FFF1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REAL TEAM, REAL PROCESS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6650" y="1715336"/>
            <a:ext cx="9150651" cy="3923464"/>
            <a:chOff x="-6650" y="1715336"/>
            <a:chExt cx="9150651" cy="3923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023158"/>
              <a:ext cx="2288686" cy="13078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036" y="1715337"/>
              <a:ext cx="2288686" cy="13078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15" y="3023158"/>
              <a:ext cx="2288686" cy="13078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942" y="3023158"/>
              <a:ext cx="2288686" cy="13078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629" y="3023158"/>
              <a:ext cx="2288686" cy="13078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222" y="1715337"/>
              <a:ext cx="2288686" cy="13078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330978"/>
              <a:ext cx="2288686" cy="13078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605" y="1715337"/>
              <a:ext cx="2288686" cy="130782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50" y="1715336"/>
              <a:ext cx="2288686" cy="130782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39" y="4330978"/>
              <a:ext cx="2288686" cy="130782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82" y="4330978"/>
              <a:ext cx="2288686" cy="13078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14" y="4330979"/>
              <a:ext cx="2288686" cy="1307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3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FLEXIBLE ARCHITECTURE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81100" y="1981200"/>
            <a:ext cx="6781800" cy="1066800"/>
          </a:xfrm>
          <a:prstGeom prst="rect">
            <a:avLst/>
          </a:prstGeom>
          <a:solidFill>
            <a:srgbClr val="F94C2B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Hotcakes Commerce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221865"/>
            <a:ext cx="3162300" cy="106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Evoq</a:t>
            </a:r>
            <a:r>
              <a:rPr lang="en-US" sz="2800" dirty="0" smtClean="0">
                <a:solidFill>
                  <a:srgbClr val="FFFFFF"/>
                </a:solidFill>
              </a:rPr>
              <a:t> Social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1100" y="4439992"/>
            <a:ext cx="67818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DNN Platform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1100" y="3234744"/>
            <a:ext cx="3009900" cy="106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Evoq</a:t>
            </a:r>
            <a:r>
              <a:rPr lang="en-US" sz="2800" dirty="0" smtClean="0">
                <a:solidFill>
                  <a:srgbClr val="FFFFFF"/>
                </a:solidFill>
              </a:rPr>
              <a:t> Content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076700" y="2903523"/>
            <a:ext cx="838200" cy="1692215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BEAUTIFUL RESULTS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827597"/>
            <a:ext cx="6988651" cy="3582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0" h="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10425"/>
            <a:ext cx="6873025" cy="3523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8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bs.twimg.com/profile_images/1350635240/logo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381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AWESOME SYSTEM IMPLEMENTORS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45790"/>
            <a:ext cx="3310468" cy="595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228345"/>
            <a:ext cx="3638550" cy="452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9" y="2957533"/>
            <a:ext cx="2851410" cy="1453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4" y="4007725"/>
            <a:ext cx="3230853" cy="1126183"/>
          </a:xfrm>
          <a:prstGeom prst="rect">
            <a:avLst/>
          </a:prstGeom>
        </p:spPr>
      </p:pic>
      <p:pic>
        <p:nvPicPr>
          <p:cNvPr id="1026" name="Picture 2" descr="http://www.itx.com/Portals/0/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34" y="4729834"/>
            <a:ext cx="16002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rsus.com/wp-content/uploads/2011/10/logo-parsu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105399"/>
            <a:ext cx="2047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2133600" y="762000"/>
            <a:ext cx="6673478" cy="272177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Engaging Customer Experience</a:t>
            </a:r>
            <a:br>
              <a:rPr lang="en-US" sz="2800" dirty="0"/>
            </a:br>
            <a:r>
              <a:rPr lang="en-US" sz="2800" dirty="0"/>
              <a:t>Exceptional </a:t>
            </a:r>
            <a:r>
              <a:rPr lang="en-US" sz="2800" dirty="0" smtClean="0"/>
              <a:t>Merchant Experience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Happy Designers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Productive Developers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7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Responsive to Start</a:t>
            </a:r>
          </a:p>
          <a:p>
            <a:r>
              <a:rPr lang="en-US" sz="2600" dirty="0"/>
              <a:t>Single-Page Checkout</a:t>
            </a:r>
          </a:p>
          <a:p>
            <a:r>
              <a:rPr lang="en-US" sz="2600" dirty="0"/>
              <a:t>Faceted Search</a:t>
            </a:r>
          </a:p>
          <a:p>
            <a:r>
              <a:rPr lang="en-US" sz="2600" dirty="0"/>
              <a:t>Socially Integrated</a:t>
            </a:r>
          </a:p>
          <a:p>
            <a:endParaRPr lang="en-US" sz="2600" dirty="0"/>
          </a:p>
        </p:txBody>
      </p:sp>
      <p:pic>
        <p:nvPicPr>
          <p:cNvPr id="7" name="Picture 2" descr="C:\Users\Jessica Hammer\Documents\Arrow\Hotcakes\Sales Deck\Custo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94149"/>
            <a:ext cx="1862455" cy="20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tcakesPowerPointTemplate">
  <a:themeElements>
    <a:clrScheme name="Hotcakes">
      <a:dk1>
        <a:srgbClr val="292929"/>
      </a:dk1>
      <a:lt1>
        <a:srgbClr val="797C7C"/>
      </a:lt1>
      <a:dk2>
        <a:srgbClr val="454545"/>
      </a:dk2>
      <a:lt2>
        <a:srgbClr val="CCCCCC"/>
      </a:lt2>
      <a:accent1>
        <a:srgbClr val="F1F1F1"/>
      </a:accent1>
      <a:accent2>
        <a:srgbClr val="E4EAEB"/>
      </a:accent2>
      <a:accent3>
        <a:srgbClr val="F94C2B"/>
      </a:accent3>
      <a:accent4>
        <a:srgbClr val="CCCCCC"/>
      </a:accent4>
      <a:accent5>
        <a:srgbClr val="F1F1F1"/>
      </a:accent5>
      <a:accent6>
        <a:srgbClr val="E4EAEB"/>
      </a:accent6>
      <a:hlink>
        <a:srgbClr val="F94C2B"/>
      </a:hlink>
      <a:folHlink>
        <a:srgbClr val="CCCCCC"/>
      </a:folHlink>
    </a:clrScheme>
    <a:fontScheme name="Hotcakes">
      <a:majorFont>
        <a:latin typeface="HelveticaNeueLT Std Me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Hotcakes">
      <a:dk1>
        <a:srgbClr val="292929"/>
      </a:dk1>
      <a:lt1>
        <a:srgbClr val="797C7C"/>
      </a:lt1>
      <a:dk2>
        <a:srgbClr val="454545"/>
      </a:dk2>
      <a:lt2>
        <a:srgbClr val="CCCCCC"/>
      </a:lt2>
      <a:accent1>
        <a:srgbClr val="F1F1F1"/>
      </a:accent1>
      <a:accent2>
        <a:srgbClr val="E4EAEB"/>
      </a:accent2>
      <a:accent3>
        <a:srgbClr val="F94C2B"/>
      </a:accent3>
      <a:accent4>
        <a:srgbClr val="CCCCCC"/>
      </a:accent4>
      <a:accent5>
        <a:srgbClr val="F1F1F1"/>
      </a:accent5>
      <a:accent6>
        <a:srgbClr val="E4EAEB"/>
      </a:accent6>
      <a:hlink>
        <a:srgbClr val="F94C2B"/>
      </a:hlink>
      <a:folHlink>
        <a:srgbClr val="CCCCCC"/>
      </a:folHlink>
    </a:clrScheme>
    <a:fontScheme name="Hotcakes">
      <a:majorFont>
        <a:latin typeface="HelveticaNeueLT Std Me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HotcakesPowerPointTemplate</Template>
  <TotalTime>14679</TotalTime>
  <Words>569</Words>
  <Application>Microsoft Office PowerPoint</Application>
  <PresentationFormat>On-screen Show (4:3)</PresentationFormat>
  <Paragraphs>173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HelveticaNeueLT Std</vt:lpstr>
      <vt:lpstr>HelveticaNeueLT Std Lt</vt:lpstr>
      <vt:lpstr>HelveticaNeueLT Std Med</vt:lpstr>
      <vt:lpstr>HelveticaNeueLT Std Thin</vt:lpstr>
      <vt:lpstr>HotcakesPowerPointTemplate</vt:lpstr>
      <vt:lpstr>Custom Design</vt:lpstr>
      <vt:lpstr>PowerPoint Presentation</vt:lpstr>
      <vt:lpstr>AGENDA</vt:lpstr>
      <vt:lpstr>Will Strohl</vt:lpstr>
      <vt:lpstr>REAL TEAM, REAL PROCESS</vt:lpstr>
      <vt:lpstr>FLEXIBLE ARCHITECTURE</vt:lpstr>
      <vt:lpstr>BEAUTIFUL RESULTS</vt:lpstr>
      <vt:lpstr>AWESOME SYSTEM IMPLEMENTORS</vt:lpstr>
      <vt:lpstr>PowerPoint Presentation</vt:lpstr>
      <vt:lpstr>CUSTOMER EXPERIENCE</vt:lpstr>
      <vt:lpstr>MERCHANT EXPERIENCE</vt:lpstr>
      <vt:lpstr>PowerPoint Presentation</vt:lpstr>
      <vt:lpstr>DESIGNER EXPERIENCE</vt:lpstr>
      <vt:lpstr>PowerPoint Presentation</vt:lpstr>
      <vt:lpstr>DEVELOPER EXPERIENCE</vt:lpstr>
      <vt:lpstr>PowerPoint Presentation</vt:lpstr>
      <vt:lpstr>SOCIAL E-COMMERCE</vt:lpstr>
      <vt:lpstr>LICENSING &amp; SUPPORT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E-COMMERCE</dc:title>
  <dc:creator>Jessica Hammer</dc:creator>
  <cp:lastModifiedBy>Will Strohl</cp:lastModifiedBy>
  <cp:revision>124</cp:revision>
  <dcterms:created xsi:type="dcterms:W3CDTF">2013-03-27T21:06:43Z</dcterms:created>
  <dcterms:modified xsi:type="dcterms:W3CDTF">2014-05-15T01:58:04Z</dcterms:modified>
</cp:coreProperties>
</file>